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  <p:sldMasterId id="2147483828" r:id="rId15"/>
    <p:sldMasterId id="2147483840" r:id="rId16"/>
    <p:sldMasterId id="2147483852" r:id="rId17"/>
    <p:sldMasterId id="2147483864" r:id="rId18"/>
    <p:sldMasterId id="2147483876" r:id="rId19"/>
  </p:sldMasterIdLst>
  <p:notesMasterIdLst>
    <p:notesMasterId r:id="rId28"/>
  </p:notesMasterIdLst>
  <p:sldIdLst>
    <p:sldId id="283" r:id="rId20"/>
    <p:sldId id="288" r:id="rId21"/>
    <p:sldId id="287" r:id="rId22"/>
    <p:sldId id="285" r:id="rId23"/>
    <p:sldId id="286" r:id="rId24"/>
    <p:sldId id="277" r:id="rId25"/>
    <p:sldId id="289" r:id="rId26"/>
    <p:sldId id="26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125" autoAdjust="0"/>
  </p:normalViewPr>
  <p:slideViewPr>
    <p:cSldViewPr snapToGrid="0">
      <p:cViewPr varScale="1">
        <p:scale>
          <a:sx n="140" d="100"/>
          <a:sy n="140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25988-BF1F-425D-B367-5E767C7E8B6D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98EE7-0C56-4C63-A937-E7BC63BF8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49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could probably be cut as you can cover this in talking points, but here it is, if you like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A08654-D774-41E4-A4B1-955F7212AD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63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These are some additional resources</a:t>
            </a:r>
            <a:r>
              <a:rPr lang="en-AU" baseline="0" dirty="0" smtClean="0"/>
              <a:t> for further updates and information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2FD49-AE15-45D1-8280-A8823B8B47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86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5"/>
          </a:xfrm>
        </p:spPr>
        <p:txBody>
          <a:bodyPr/>
          <a:lstStyle>
            <a:lvl1pPr>
              <a:defRPr b="1"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Bim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33339" y="609601"/>
            <a:ext cx="3525323" cy="123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508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646503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402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731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059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8307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8571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43025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2303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1037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3870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65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133931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5788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5"/>
          </a:xfrm>
        </p:spPr>
        <p:txBody>
          <a:bodyPr/>
          <a:lstStyle>
            <a:lvl1pPr>
              <a:defRPr b="1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40001" y="784827"/>
            <a:ext cx="7117680" cy="133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7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537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2"/>
            <a:ext cx="10363200" cy="1362075"/>
          </a:xfrm>
        </p:spPr>
        <p:txBody>
          <a:bodyPr anchor="t"/>
          <a:lstStyle>
            <a:lvl1pPr algn="l">
              <a:defRPr sz="3979" b="0" cap="all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5"/>
            <a:ext cx="10363200" cy="1500187"/>
          </a:xfrm>
        </p:spPr>
        <p:txBody>
          <a:bodyPr anchor="b"/>
          <a:lstStyle>
            <a:lvl1pPr marL="0" indent="0">
              <a:buNone/>
              <a:defRPr sz="20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802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4pPr>
            <a:lvl5pPr marL="1828783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6pPr>
            <a:lvl7pPr marL="2743174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7pPr>
            <a:lvl8pPr marL="3200370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8pPr>
            <a:lvl9pPr marL="3657565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  <p:pic>
        <p:nvPicPr>
          <p:cNvPr id="5" name="Picture 4" descr="big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86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1"/>
            <a:ext cx="5386917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3"/>
            <a:ext cx="5386917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685801"/>
            <a:ext cx="5389033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325563"/>
            <a:ext cx="5389033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178855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18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18921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27"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2027"/>
            </a:lvl6pPr>
            <a:lvl7pPr>
              <a:defRPr sz="2027"/>
            </a:lvl7pPr>
            <a:lvl8pPr>
              <a:defRPr sz="2027"/>
            </a:lvl8pPr>
            <a:lvl9pPr>
              <a:defRPr sz="20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4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27"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778"/>
            </a:lvl2pPr>
            <a:lvl3pPr marL="914391" indent="0">
              <a:buNone/>
              <a:defRPr sz="2403"/>
            </a:lvl3pPr>
            <a:lvl4pPr marL="1371587" indent="0">
              <a:buNone/>
              <a:defRPr sz="2027"/>
            </a:lvl4pPr>
            <a:lvl5pPr marL="1828783" indent="0">
              <a:buNone/>
              <a:defRPr sz="2027"/>
            </a:lvl5pPr>
            <a:lvl6pPr marL="2285978" indent="0">
              <a:buNone/>
              <a:defRPr sz="2027"/>
            </a:lvl6pPr>
            <a:lvl7pPr marL="2743174" indent="0">
              <a:buNone/>
              <a:defRPr sz="2027"/>
            </a:lvl7pPr>
            <a:lvl8pPr marL="3200370" indent="0">
              <a:buNone/>
              <a:defRPr sz="2027"/>
            </a:lvl8pPr>
            <a:lvl9pPr marL="3657565" indent="0">
              <a:buNone/>
              <a:defRPr sz="202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1468522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71729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902817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3657098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72030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0101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7606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6107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204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897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7352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66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0017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3328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6643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90712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775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489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4447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1396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5482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96467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55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826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245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291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5374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06938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68229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7364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6804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5824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461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74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38431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8954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02548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9789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3413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9383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51459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8015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99694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3700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7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0762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7121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0136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96728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78561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2065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0958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66627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67035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1380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964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67887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9300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9620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624303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9176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6847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8469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3015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760668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02369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237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55787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83380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77196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97170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5238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40029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1921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3938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35326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07583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369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85146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9963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235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17102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35309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8614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90173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00034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5608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60988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4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97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19129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3719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96455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68152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5762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8020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74014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95640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3534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85694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785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332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39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743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94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52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32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511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5871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53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2"/>
            <a:ext cx="10363200" cy="1362075"/>
          </a:xfrm>
        </p:spPr>
        <p:txBody>
          <a:bodyPr anchor="t"/>
          <a:lstStyle>
            <a:lvl1pPr algn="l">
              <a:defRPr sz="3979" b="0" cap="all"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5"/>
            <a:ext cx="10363200" cy="1500187"/>
          </a:xfrm>
        </p:spPr>
        <p:txBody>
          <a:bodyPr anchor="b"/>
          <a:lstStyle>
            <a:lvl1pPr marL="0" indent="0">
              <a:buNone/>
              <a:defRPr sz="20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802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4pPr>
            <a:lvl5pPr marL="1828783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6pPr>
            <a:lvl7pPr marL="2743174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7pPr>
            <a:lvl8pPr marL="3200370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8pPr>
            <a:lvl9pPr marL="3657565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Bim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33339" y="1054100"/>
            <a:ext cx="3525323" cy="1144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66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68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9299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548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96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157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9102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834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58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900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90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1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75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713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448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4587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023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265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118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2160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1682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5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1"/>
            <a:ext cx="5386917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3"/>
            <a:ext cx="5386917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685801"/>
            <a:ext cx="5389033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325563"/>
            <a:ext cx="5389033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3640289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506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400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026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6041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6797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9745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5"/>
          </a:xfrm>
        </p:spPr>
        <p:txBody>
          <a:bodyPr/>
          <a:lstStyle>
            <a:lvl1pPr>
              <a:defRPr b="1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40001" y="784827"/>
            <a:ext cx="7117680" cy="133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05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24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2"/>
            <a:ext cx="10363200" cy="1362075"/>
          </a:xfrm>
        </p:spPr>
        <p:txBody>
          <a:bodyPr anchor="t"/>
          <a:lstStyle>
            <a:lvl1pPr algn="l">
              <a:defRPr sz="3979" b="0" cap="all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5"/>
            <a:ext cx="10363200" cy="1500187"/>
          </a:xfrm>
        </p:spPr>
        <p:txBody>
          <a:bodyPr anchor="b"/>
          <a:lstStyle>
            <a:lvl1pPr marL="0" indent="0">
              <a:buNone/>
              <a:defRPr sz="20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802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577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4pPr>
            <a:lvl5pPr marL="1828783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6pPr>
            <a:lvl7pPr marL="2743174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7pPr>
            <a:lvl8pPr marL="3200370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8pPr>
            <a:lvl9pPr marL="3657565" indent="0">
              <a:buNone/>
              <a:defRPr sz="14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  <p:pic>
        <p:nvPicPr>
          <p:cNvPr id="5" name="Picture 4" descr="big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317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768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28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1"/>
            <a:ext cx="5386917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3"/>
            <a:ext cx="5386917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685801"/>
            <a:ext cx="5389033" cy="639762"/>
          </a:xfrm>
        </p:spPr>
        <p:txBody>
          <a:bodyPr anchor="b"/>
          <a:lstStyle>
            <a:lvl1pPr marL="0" indent="0">
              <a:buNone/>
              <a:defRPr sz="2403" b="1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027" b="1"/>
            </a:lvl2pPr>
            <a:lvl3pPr marL="914391" indent="0">
              <a:buNone/>
              <a:defRPr sz="1802" b="1"/>
            </a:lvl3pPr>
            <a:lvl4pPr marL="1371587" indent="0">
              <a:buNone/>
              <a:defRPr sz="1577" b="1"/>
            </a:lvl4pPr>
            <a:lvl5pPr marL="1828783" indent="0">
              <a:buNone/>
              <a:defRPr sz="1577" b="1"/>
            </a:lvl5pPr>
            <a:lvl6pPr marL="2285978" indent="0">
              <a:buNone/>
              <a:defRPr sz="1577" b="1"/>
            </a:lvl6pPr>
            <a:lvl7pPr marL="2743174" indent="0">
              <a:buNone/>
              <a:defRPr sz="1577" b="1"/>
            </a:lvl7pPr>
            <a:lvl8pPr marL="3200370" indent="0">
              <a:buNone/>
              <a:defRPr sz="1577" b="1"/>
            </a:lvl8pPr>
            <a:lvl9pPr marL="3657565" indent="0">
              <a:buNone/>
              <a:defRPr sz="15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325563"/>
            <a:ext cx="5389033" cy="4881066"/>
          </a:xfrm>
        </p:spPr>
        <p:txBody>
          <a:bodyPr/>
          <a:lstStyle>
            <a:lvl1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1802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157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1577"/>
            </a:lvl6pPr>
            <a:lvl7pPr>
              <a:defRPr sz="1577"/>
            </a:lvl7pPr>
            <a:lvl8pPr>
              <a:defRPr sz="1577"/>
            </a:lvl8pPr>
            <a:lvl9pPr>
              <a:defRPr sz="15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327316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45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764990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27"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2027"/>
            </a:lvl6pPr>
            <a:lvl7pPr>
              <a:defRPr sz="2027"/>
            </a:lvl7pPr>
            <a:lvl8pPr>
              <a:defRPr sz="2027"/>
            </a:lvl8pPr>
            <a:lvl9pPr>
              <a:defRPr sz="20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252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27"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778"/>
            </a:lvl2pPr>
            <a:lvl3pPr marL="914391" indent="0">
              <a:buNone/>
              <a:defRPr sz="2403"/>
            </a:lvl3pPr>
            <a:lvl4pPr marL="1371587" indent="0">
              <a:buNone/>
              <a:defRPr sz="2027"/>
            </a:lvl4pPr>
            <a:lvl5pPr marL="1828783" indent="0">
              <a:buNone/>
              <a:defRPr sz="2027"/>
            </a:lvl5pPr>
            <a:lvl6pPr marL="2285978" indent="0">
              <a:buNone/>
              <a:defRPr sz="2027"/>
            </a:lvl6pPr>
            <a:lvl7pPr marL="2743174" indent="0">
              <a:buNone/>
              <a:defRPr sz="2027"/>
            </a:lvl7pPr>
            <a:lvl8pPr marL="3200370" indent="0">
              <a:buNone/>
              <a:defRPr sz="2027"/>
            </a:lvl8pPr>
            <a:lvl9pPr marL="3657565" indent="0">
              <a:buNone/>
              <a:defRPr sz="202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221530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2296504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3302535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8288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0920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53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1400492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3045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4629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423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8160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248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71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453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1886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3297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12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27" b="0">
                <a:solidFill>
                  <a:srgbClr val="0D4368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778"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403"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2027"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2027"/>
            </a:lvl6pPr>
            <a:lvl7pPr>
              <a:defRPr sz="2027"/>
            </a:lvl7pPr>
            <a:lvl8pPr>
              <a:defRPr sz="2027"/>
            </a:lvl8pPr>
            <a:lvl9pPr>
              <a:defRPr sz="20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201" b="0">
                <a:solidFill>
                  <a:schemeClr val="bg1"/>
                </a:solidFill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3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7575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93269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7928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6483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108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885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9100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36841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22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914401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0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27" b="0">
                <a:solidFill>
                  <a:schemeClr val="accent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28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2778"/>
            </a:lvl2pPr>
            <a:lvl3pPr marL="914391" indent="0">
              <a:buNone/>
              <a:defRPr sz="2403"/>
            </a:lvl3pPr>
            <a:lvl4pPr marL="1371587" indent="0">
              <a:buNone/>
              <a:defRPr sz="2027"/>
            </a:lvl4pPr>
            <a:lvl5pPr marL="1828783" indent="0">
              <a:buNone/>
              <a:defRPr sz="2027"/>
            </a:lvl5pPr>
            <a:lvl6pPr marL="2285978" indent="0">
              <a:buNone/>
              <a:defRPr sz="2027"/>
            </a:lvl6pPr>
            <a:lvl7pPr marL="2743174" indent="0">
              <a:buNone/>
              <a:defRPr sz="2027"/>
            </a:lvl7pPr>
            <a:lvl8pPr marL="3200370" indent="0">
              <a:buNone/>
              <a:defRPr sz="2027"/>
            </a:lvl8pPr>
            <a:lvl9pPr marL="3657565" indent="0">
              <a:buNone/>
              <a:defRPr sz="202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27">
                <a:solidFill>
                  <a:srgbClr val="009DDC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96" indent="0">
              <a:buNone/>
              <a:defRPr sz="1201"/>
            </a:lvl2pPr>
            <a:lvl3pPr marL="914391" indent="0">
              <a:buNone/>
              <a:defRPr sz="976"/>
            </a:lvl3pPr>
            <a:lvl4pPr marL="1371587" indent="0">
              <a:buNone/>
              <a:defRPr sz="901"/>
            </a:lvl4pPr>
            <a:lvl5pPr marL="1828783" indent="0">
              <a:buNone/>
              <a:defRPr sz="901"/>
            </a:lvl5pPr>
            <a:lvl6pPr marL="2285978" indent="0">
              <a:buNone/>
              <a:defRPr sz="901"/>
            </a:lvl6pPr>
            <a:lvl7pPr marL="2743174" indent="0">
              <a:buNone/>
              <a:defRPr sz="901"/>
            </a:lvl7pPr>
            <a:lvl8pPr marL="3200370" indent="0">
              <a:buNone/>
              <a:defRPr sz="901"/>
            </a:lvl8pPr>
            <a:lvl9pPr marL="3657565" indent="0">
              <a:buNone/>
              <a:defRPr sz="9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8"/>
          <p:cNvSpPr txBox="1">
            <a:spLocks/>
          </p:cNvSpPr>
          <p:nvPr/>
        </p:nvSpPr>
        <p:spPr>
          <a:xfrm>
            <a:off x="0" y="6477001"/>
            <a:ext cx="1524000" cy="38100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1" b="0" kern="1200">
                <a:solidFill>
                  <a:schemeClr val="bg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4AC2F4-06E6-044F-947A-C0A37C4DAB67}" type="slidenum">
              <a:rPr lang="en-US" sz="1201" smtClean="0"/>
              <a:pPr/>
              <a:t>‹#›</a:t>
            </a:fld>
            <a:endParaRPr lang="en-US" sz="1201" dirty="0"/>
          </a:p>
        </p:txBody>
      </p:sp>
    </p:spTree>
    <p:extLst>
      <p:ext uri="{BB962C8B-B14F-4D97-AF65-F5344CB8AC3E}">
        <p14:creationId xmlns:p14="http://schemas.microsoft.com/office/powerpoint/2010/main" val="1515771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43113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DD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biglogo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0000" y="2211803"/>
            <a:ext cx="7103533" cy="13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81212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85800"/>
            <a:ext cx="5384800" cy="5515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813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25562"/>
            <a:ext cx="5386917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85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D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25562"/>
            <a:ext cx="5389033" cy="4881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09518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1098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436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7346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D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5020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8763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61108"/>
            <a:ext cx="12192000" cy="396892"/>
          </a:xfrm>
          <a:prstGeom prst="rect">
            <a:avLst/>
          </a:prstGeom>
          <a:solidFill>
            <a:srgbClr val="0D43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1"/>
            <a:ext cx="10972800" cy="5442172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-1" y="6461110"/>
            <a:ext cx="914401" cy="39689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201" b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63EF97D3-3A8A-402A-BE14-7FDA0EF7DEF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1524000" y="6530380"/>
            <a:ext cx="9143999" cy="260351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1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Copyright © 2013 Varigence, Inc.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676" y="6484334"/>
            <a:ext cx="1228724" cy="37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66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196" rtl="0" eaLnBrk="1" latinLnBrk="0" hangingPunct="1">
        <a:spcBef>
          <a:spcPct val="0"/>
        </a:spcBef>
        <a:buNone/>
        <a:defRPr sz="4430" b="0" i="0" kern="1200" baseline="0">
          <a:solidFill>
            <a:srgbClr val="0D4368"/>
          </a:solidFill>
          <a:latin typeface="+mj-lt"/>
          <a:ea typeface="+mj-ea"/>
          <a:cs typeface="+mj-cs"/>
        </a:defRPr>
      </a:lvl1pPr>
    </p:titleStyle>
    <p:bodyStyle>
      <a:lvl1pPr marL="342897" indent="-342897" algn="l" defTabSz="457196" rtl="0" eaLnBrk="1" latinLnBrk="0" hangingPunct="1">
        <a:spcBef>
          <a:spcPct val="20000"/>
        </a:spcBef>
        <a:buFont typeface="Arial"/>
        <a:buChar char="•"/>
        <a:defRPr sz="3228" kern="1200">
          <a:solidFill>
            <a:schemeClr val="tx1"/>
          </a:solidFill>
          <a:latin typeface="+mn-lt"/>
          <a:ea typeface="+mn-ea"/>
          <a:cs typeface="+mn-cs"/>
        </a:defRPr>
      </a:lvl1pPr>
      <a:lvl2pPr marL="742943" indent="-285747" algn="l" defTabSz="457196" rtl="0" eaLnBrk="1" latinLnBrk="0" hangingPunct="1">
        <a:spcBef>
          <a:spcPct val="20000"/>
        </a:spcBef>
        <a:buFont typeface="Arial"/>
        <a:buChar char="–"/>
        <a:defRPr sz="2778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457196" rtl="0" eaLnBrk="1" latinLnBrk="0" hangingPunct="1">
        <a:spcBef>
          <a:spcPct val="20000"/>
        </a:spcBef>
        <a:buFont typeface="Arial"/>
        <a:buChar char="•"/>
        <a:defRPr sz="2403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l" defTabSz="457196" rtl="0" eaLnBrk="1" latinLnBrk="0" hangingPunct="1">
        <a:spcBef>
          <a:spcPct val="20000"/>
        </a:spcBef>
        <a:buFont typeface="Arial"/>
        <a:buChar char="–"/>
        <a:defRPr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l" defTabSz="457196" rtl="0" eaLnBrk="1" latinLnBrk="0" hangingPunct="1">
        <a:spcBef>
          <a:spcPct val="20000"/>
        </a:spcBef>
        <a:buFont typeface="Arial"/>
        <a:buChar char="»"/>
        <a:defRPr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9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61108"/>
            <a:ext cx="12192000" cy="396892"/>
          </a:xfrm>
          <a:prstGeom prst="rect">
            <a:avLst/>
          </a:prstGeom>
          <a:solidFill>
            <a:srgbClr val="E08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1"/>
            <a:ext cx="10972800" cy="5442172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2" y="6521451"/>
            <a:ext cx="12191999" cy="260351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1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6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Copyright © 2013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-1" y="6461110"/>
            <a:ext cx="914401" cy="39689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201" b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6709" y="6519178"/>
            <a:ext cx="1402091" cy="26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6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algn="ctr" defTabSz="457196" rtl="0" eaLnBrk="1" latinLnBrk="0" hangingPunct="1">
        <a:spcBef>
          <a:spcPct val="0"/>
        </a:spcBef>
        <a:buNone/>
        <a:defRPr sz="443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897" indent="-342897" algn="l" defTabSz="457196" rtl="0" eaLnBrk="1" latinLnBrk="0" hangingPunct="1">
        <a:spcBef>
          <a:spcPct val="20000"/>
        </a:spcBef>
        <a:buFont typeface="Arial"/>
        <a:buChar char="•"/>
        <a:defRPr sz="3228" kern="1200">
          <a:solidFill>
            <a:schemeClr val="tx1"/>
          </a:solidFill>
          <a:latin typeface="+mn-lt"/>
          <a:ea typeface="+mn-ea"/>
          <a:cs typeface="+mn-cs"/>
        </a:defRPr>
      </a:lvl1pPr>
      <a:lvl2pPr marL="742943" indent="-285747" algn="l" defTabSz="457196" rtl="0" eaLnBrk="1" latinLnBrk="0" hangingPunct="1">
        <a:spcBef>
          <a:spcPct val="20000"/>
        </a:spcBef>
        <a:buFont typeface="Arial"/>
        <a:buChar char="–"/>
        <a:defRPr sz="2778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457196" rtl="0" eaLnBrk="1" latinLnBrk="0" hangingPunct="1">
        <a:spcBef>
          <a:spcPct val="20000"/>
        </a:spcBef>
        <a:buFont typeface="Arial"/>
        <a:buChar char="•"/>
        <a:defRPr sz="2403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l" defTabSz="457196" rtl="0" eaLnBrk="1" latinLnBrk="0" hangingPunct="1">
        <a:spcBef>
          <a:spcPct val="20000"/>
        </a:spcBef>
        <a:buFont typeface="Arial"/>
        <a:buChar char="–"/>
        <a:defRPr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l" defTabSz="457196" rtl="0" eaLnBrk="1" latinLnBrk="0" hangingPunct="1">
        <a:spcBef>
          <a:spcPct val="20000"/>
        </a:spcBef>
        <a:buFont typeface="Arial"/>
        <a:buChar char="»"/>
        <a:defRPr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267200" y="6516456"/>
            <a:ext cx="3657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2011 Varigence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5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4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74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36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267200" y="6516456"/>
            <a:ext cx="3657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2011 Varigence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78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48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6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7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267200" y="6516456"/>
            <a:ext cx="3657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2011 Varigence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75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93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58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00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61108"/>
            <a:ext cx="12192000" cy="396892"/>
          </a:xfrm>
          <a:prstGeom prst="rect">
            <a:avLst/>
          </a:prstGeom>
          <a:solidFill>
            <a:srgbClr val="E08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1"/>
            <a:ext cx="10972800" cy="5442172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2" y="6521451"/>
            <a:ext cx="12191999" cy="260351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1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6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Copyright © 2013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-1" y="6461110"/>
            <a:ext cx="914401" cy="396891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201" b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6709" y="6519178"/>
            <a:ext cx="1402091" cy="26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2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457196" rtl="0" eaLnBrk="1" latinLnBrk="0" hangingPunct="1">
        <a:spcBef>
          <a:spcPct val="0"/>
        </a:spcBef>
        <a:buNone/>
        <a:defRPr sz="443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897" indent="-342897" algn="l" defTabSz="457196" rtl="0" eaLnBrk="1" latinLnBrk="0" hangingPunct="1">
        <a:spcBef>
          <a:spcPct val="20000"/>
        </a:spcBef>
        <a:buFont typeface="Arial"/>
        <a:buChar char="•"/>
        <a:defRPr sz="3228" kern="1200">
          <a:solidFill>
            <a:schemeClr val="tx1"/>
          </a:solidFill>
          <a:latin typeface="+mn-lt"/>
          <a:ea typeface="+mn-ea"/>
          <a:cs typeface="+mn-cs"/>
        </a:defRPr>
      </a:lvl1pPr>
      <a:lvl2pPr marL="742943" indent="-285747" algn="l" defTabSz="457196" rtl="0" eaLnBrk="1" latinLnBrk="0" hangingPunct="1">
        <a:spcBef>
          <a:spcPct val="20000"/>
        </a:spcBef>
        <a:buFont typeface="Arial"/>
        <a:buChar char="–"/>
        <a:defRPr sz="2778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457196" rtl="0" eaLnBrk="1" latinLnBrk="0" hangingPunct="1">
        <a:spcBef>
          <a:spcPct val="20000"/>
        </a:spcBef>
        <a:buFont typeface="Arial"/>
        <a:buChar char="•"/>
        <a:defRPr sz="2403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l" defTabSz="457196" rtl="0" eaLnBrk="1" latinLnBrk="0" hangingPunct="1">
        <a:spcBef>
          <a:spcPct val="20000"/>
        </a:spcBef>
        <a:buFont typeface="Arial"/>
        <a:buChar char="–"/>
        <a:defRPr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l" defTabSz="457196" rtl="0" eaLnBrk="1" latinLnBrk="0" hangingPunct="1">
        <a:spcBef>
          <a:spcPct val="20000"/>
        </a:spcBef>
        <a:buFont typeface="Arial"/>
        <a:buChar char="»"/>
        <a:defRPr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l" defTabSz="457196" rtl="0" eaLnBrk="1" latinLnBrk="0" hangingPunct="1">
        <a:spcBef>
          <a:spcPct val="20000"/>
        </a:spcBef>
        <a:buFont typeface="Arial"/>
        <a:buChar char="•"/>
        <a:defRPr sz="2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l" defTabSz="457196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267200" y="6516456"/>
            <a:ext cx="3657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2011 Varigence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35D-8385-4BE0-9218-C08761A4B3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1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8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10972800" cy="54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51200" y="6521450"/>
            <a:ext cx="6705600" cy="260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smtClean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2009 Varigence,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C2F4-06E6-044F-947A-C0A37C4DAB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11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baseline="0">
          <a:solidFill>
            <a:srgbClr val="E1822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eter.avenant@varigence.com.au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arigence.com/documentation/biml/" TargetMode="External"/><Relationship Id="rId3" Type="http://schemas.openxmlformats.org/officeDocument/2006/relationships/hyperlink" Target="http://www.linkedin.com/groups?home=&amp;gid=4640985&amp;trk=anet_ug_hm" TargetMode="External"/><Relationship Id="rId7" Type="http://schemas.openxmlformats.org/officeDocument/2006/relationships/hyperlink" Target="http://bidshelper.codeplex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bimlscript.com/" TargetMode="External"/><Relationship Id="rId5" Type="http://schemas.openxmlformats.org/officeDocument/2006/relationships/hyperlink" Target="http://www.varigence.com/mist" TargetMode="External"/><Relationship Id="rId4" Type="http://schemas.openxmlformats.org/officeDocument/2006/relationships/hyperlink" Target="http://www.linkedin.com/groups/Biml-User-Group-Australia-5190127?home=&amp;gid=5190127" TargetMode="External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1" y="1981201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err="1"/>
              <a:t>Biml</a:t>
            </a:r>
            <a:r>
              <a:rPr lang="en-US" dirty="0"/>
              <a:t> - Introduction Session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191000"/>
            <a:ext cx="9144000" cy="990600"/>
          </a:xfrm>
          <a:prstGeom prst="round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121789" tIns="60894" rIns="121789" bIns="60894" rtlCol="0">
            <a:normAutofit fontScale="92500" lnSpcReduction="10000"/>
          </a:bodyPr>
          <a:lstStyle>
            <a:lvl1pPr marL="0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3228" b="0" kern="120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 marL="457196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77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91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40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87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83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78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174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370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565" indent="0" algn="ctr" defTabSz="457196" rtl="0" eaLnBrk="1" latinLnBrk="0" hangingPunct="1">
              <a:spcBef>
                <a:spcPct val="20000"/>
              </a:spcBef>
              <a:buFont typeface="Arial"/>
              <a:buNone/>
              <a:defRPr sz="202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Peter Avenant</a:t>
            </a:r>
            <a:endParaRPr lang="en-US" sz="2000" dirty="0"/>
          </a:p>
          <a:p>
            <a:r>
              <a:rPr lang="en-US" sz="2000" dirty="0" smtClean="0">
                <a:hlinkClick r:id="rId2"/>
              </a:rPr>
              <a:t>peter.avenant@varigence.com.au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124200" y="3733800"/>
            <a:ext cx="61722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40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</a:t>
            </a:r>
            <a:r>
              <a:rPr lang="en-US" dirty="0"/>
              <a:t>l</a:t>
            </a:r>
            <a:r>
              <a:rPr lang="en-US" dirty="0" smtClean="0"/>
              <a:t>ittle bit 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50" dirty="0" smtClean="0"/>
              <a:t>Been using </a:t>
            </a:r>
            <a:r>
              <a:rPr lang="en-US" sz="3650" dirty="0" err="1" smtClean="0"/>
              <a:t>BimlScript</a:t>
            </a:r>
            <a:r>
              <a:rPr lang="en-US" sz="3650" dirty="0" smtClean="0"/>
              <a:t> for 4 years</a:t>
            </a:r>
          </a:p>
          <a:p>
            <a:pPr>
              <a:lnSpc>
                <a:spcPct val="150000"/>
              </a:lnSpc>
            </a:pPr>
            <a:r>
              <a:rPr lang="en-US" sz="3650" dirty="0" smtClean="0"/>
              <a:t>Used </a:t>
            </a:r>
            <a:r>
              <a:rPr lang="en-US" sz="3650" dirty="0" err="1" smtClean="0"/>
              <a:t>BidsHelper</a:t>
            </a:r>
            <a:r>
              <a:rPr lang="en-US" sz="3650" dirty="0" smtClean="0"/>
              <a:t> for over </a:t>
            </a:r>
            <a:r>
              <a:rPr lang="en-US" sz="3650" dirty="0" smtClean="0"/>
              <a:t>2 years</a:t>
            </a:r>
            <a:endParaRPr lang="en-US" sz="3600" b="1" dirty="0" smtClean="0"/>
          </a:p>
          <a:p>
            <a:pPr lvl="0">
              <a:lnSpc>
                <a:spcPct val="150000"/>
              </a:lnSpc>
            </a:pPr>
            <a:r>
              <a:rPr lang="en-US" sz="3600" dirty="0" smtClean="0"/>
              <a:t>Absolutely </a:t>
            </a:r>
            <a:r>
              <a:rPr lang="en-US" sz="3600" dirty="0" err="1" smtClean="0"/>
              <a:t>Biml</a:t>
            </a:r>
            <a:r>
              <a:rPr lang="en-US" sz="3600" dirty="0" smtClean="0"/>
              <a:t> mad and proud of it </a:t>
            </a:r>
          </a:p>
          <a:p>
            <a:pPr lvl="0">
              <a:lnSpc>
                <a:spcPct val="150000"/>
              </a:lnSpc>
            </a:pPr>
            <a:r>
              <a:rPr lang="en-US" sz="3600" dirty="0" smtClean="0"/>
              <a:t>BimlScript.com contributor</a:t>
            </a:r>
            <a:endParaRPr lang="en-US" sz="3600" dirty="0"/>
          </a:p>
          <a:p>
            <a:pPr>
              <a:lnSpc>
                <a:spcPct val="150000"/>
              </a:lnSpc>
            </a:pPr>
            <a:r>
              <a:rPr lang="en-US" sz="3600" dirty="0"/>
              <a:t>Co-founder of Varigence Australia in 2014</a:t>
            </a:r>
          </a:p>
          <a:p>
            <a:pPr lvl="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418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This All About?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/>
              <a:t>Learn how to develop Microsoft BI Projects faster, more consistently, and more reliably than you ever thought possible…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			… and have fun doing it.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4AC2F4-06E6-044F-947A-C0A37C4DAB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52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533" y="882428"/>
            <a:ext cx="9413507" cy="536597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775"/>
              </a:spcBef>
            </a:pPr>
            <a:r>
              <a:rPr lang="en-US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Biml is like HTML for Microsoft SQL Server</a:t>
            </a:r>
          </a:p>
          <a:p>
            <a:pPr>
              <a:lnSpc>
                <a:spcPct val="120000"/>
              </a:lnSpc>
              <a:spcBef>
                <a:spcPts val="775"/>
              </a:spcBef>
            </a:pPr>
            <a:r>
              <a:rPr lang="en-US" dirty="0" smtClean="0"/>
              <a:t>XML based: Human Readable</a:t>
            </a:r>
          </a:p>
          <a:p>
            <a:pPr>
              <a:lnSpc>
                <a:spcPct val="120000"/>
              </a:lnSpc>
              <a:spcBef>
                <a:spcPts val="775"/>
              </a:spcBef>
            </a:pPr>
            <a:r>
              <a:rPr lang="en-US" dirty="0" smtClean="0"/>
              <a:t>Full fidelity with Microsoft SQL Server product family</a:t>
            </a:r>
          </a:p>
          <a:p>
            <a:pPr lvl="1">
              <a:lnSpc>
                <a:spcPct val="120000"/>
              </a:lnSpc>
              <a:spcBef>
                <a:spcPts val="775"/>
              </a:spcBef>
            </a:pPr>
            <a:r>
              <a:rPr lang="en-US" dirty="0" smtClean="0">
                <a:solidFill>
                  <a:schemeClr val="accent6"/>
                </a:solidFill>
              </a:rPr>
              <a:t>If you can do it in BIDS, you can do it in BIML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4AC2F4-06E6-044F-947A-C0A37C4DAB6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2" descr="D:\varigence\Graphic Design\Branding\Logos\Raster\bim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1773" y="228601"/>
            <a:ext cx="2128457" cy="4930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34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28286" y="762000"/>
            <a:ext cx="9731140" cy="544217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775"/>
              </a:spcBef>
            </a:pPr>
            <a:r>
              <a:rPr lang="en-US" sz="2400" dirty="0" err="1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BimlScript</a:t>
            </a:r>
            <a:r>
              <a:rPr lang="en-US" sz="24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 is to Biml what ASP.NET is to HTML</a:t>
            </a:r>
          </a:p>
          <a:p>
            <a:pPr marL="342900" lvl="1" indent="-342900">
              <a:lnSpc>
                <a:spcPct val="120000"/>
              </a:lnSpc>
              <a:spcBef>
                <a:spcPts val="775"/>
              </a:spcBef>
              <a:buFont typeface="Arial"/>
              <a:buChar char="•"/>
            </a:pPr>
            <a:r>
              <a:rPr lang="en-US" sz="2400" dirty="0" smtClean="0"/>
              <a:t>Metadata driven SQL Server development</a:t>
            </a:r>
          </a:p>
          <a:p>
            <a:pPr>
              <a:lnSpc>
                <a:spcPct val="120000"/>
              </a:lnSpc>
              <a:spcBef>
                <a:spcPts val="775"/>
              </a:spcBef>
            </a:pPr>
            <a:r>
              <a:rPr lang="en-US" sz="2400" dirty="0" err="1" smtClean="0"/>
              <a:t>BimlScript</a:t>
            </a:r>
            <a:r>
              <a:rPr lang="en-US" sz="2400" dirty="0" smtClean="0"/>
              <a:t> Types</a:t>
            </a:r>
          </a:p>
          <a:p>
            <a:pPr lvl="1">
              <a:lnSpc>
                <a:spcPct val="120000"/>
              </a:lnSpc>
              <a:spcBef>
                <a:spcPts val="775"/>
              </a:spcBef>
            </a:pPr>
            <a:r>
              <a:rPr lang="en-US" sz="24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Expandable Biml Scripts</a:t>
            </a:r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endParaRPr lang="en-US" sz="2400" dirty="0" smtClean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lvl="1">
              <a:lnSpc>
                <a:spcPct val="120000"/>
              </a:lnSpc>
              <a:spcBef>
                <a:spcPts val="775"/>
              </a:spcBef>
            </a:pPr>
            <a:r>
              <a:rPr lang="en-US" sz="24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*Live Biml Scripts </a:t>
            </a:r>
          </a:p>
          <a:p>
            <a:pPr lvl="1">
              <a:lnSpc>
                <a:spcPct val="120000"/>
              </a:lnSpc>
              <a:spcBef>
                <a:spcPts val="775"/>
              </a:spcBef>
            </a:pPr>
            <a:r>
              <a:rPr lang="en-US" sz="24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*Transformer </a:t>
            </a:r>
            <a:r>
              <a:rPr lang="en-US" sz="2400" b="1" dirty="0" err="1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Biml</a:t>
            </a:r>
            <a:r>
              <a:rPr lang="en-US" sz="24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 Scripts</a:t>
            </a:r>
            <a:endParaRPr lang="en-US" sz="2400" dirty="0" smtClean="0"/>
          </a:p>
        </p:txBody>
      </p:sp>
      <p:pic>
        <p:nvPicPr>
          <p:cNvPr id="17409" name="Picture 1" descr="D:\varigence\Graphic Design\Branding\Logos\Raster\BimlScript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78987" y="179848"/>
            <a:ext cx="2503736" cy="49377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8490858" y="6141014"/>
            <a:ext cx="2100942" cy="3359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* Only supported in Mist / Biml</a:t>
            </a:r>
          </a:p>
        </p:txBody>
      </p:sp>
    </p:spTree>
    <p:extLst>
      <p:ext uri="{BB962C8B-B14F-4D97-AF65-F5344CB8AC3E}">
        <p14:creationId xmlns:p14="http://schemas.microsoft.com/office/powerpoint/2010/main" val="12329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Product </a:t>
            </a:r>
            <a:r>
              <a:rPr lang="en-US" dirty="0" smtClean="0"/>
              <a:t>Overview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51692" y="289170"/>
            <a:ext cx="11336212" cy="637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8220547" y="685800"/>
            <a:ext cx="3114392" cy="252818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will we cover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3600" dirty="0" smtClean="0"/>
              <a:t>Create environment script</a:t>
            </a:r>
          </a:p>
          <a:p>
            <a:pPr lvl="0">
              <a:lnSpc>
                <a:spcPct val="150000"/>
              </a:lnSpc>
            </a:pPr>
            <a:r>
              <a:rPr lang="en-US" sz="3600" dirty="0" smtClean="0"/>
              <a:t>Import  Table Schema for Source</a:t>
            </a:r>
          </a:p>
          <a:p>
            <a:pPr lvl="0">
              <a:lnSpc>
                <a:spcPct val="150000"/>
              </a:lnSpc>
            </a:pPr>
            <a:r>
              <a:rPr lang="en-US" sz="3600" dirty="0" smtClean="0"/>
              <a:t>Change script to use </a:t>
            </a:r>
            <a:r>
              <a:rPr lang="en-US" sz="3600" dirty="0" smtClean="0">
                <a:solidFill>
                  <a:schemeClr val="accent6"/>
                </a:solidFill>
              </a:rPr>
              <a:t>include</a:t>
            </a:r>
            <a:r>
              <a:rPr lang="en-US" sz="3600" dirty="0" smtClean="0"/>
              <a:t> file</a:t>
            </a:r>
          </a:p>
          <a:p>
            <a:pPr lvl="0">
              <a:lnSpc>
                <a:spcPct val="150000"/>
              </a:lnSpc>
            </a:pPr>
            <a:r>
              <a:rPr lang="en-US" sz="3600" dirty="0" smtClean="0"/>
              <a:t>Change script to use </a:t>
            </a:r>
            <a:r>
              <a:rPr lang="en-US" sz="3600" dirty="0" err="1" smtClean="0">
                <a:solidFill>
                  <a:schemeClr val="accent6"/>
                </a:solidFill>
              </a:rPr>
              <a:t>CallBimlScript</a:t>
            </a:r>
            <a:endParaRPr lang="en-US" sz="3600" dirty="0" smtClean="0">
              <a:solidFill>
                <a:schemeClr val="accent6"/>
              </a:solidFill>
            </a:endParaRPr>
          </a:p>
          <a:p>
            <a:pPr marL="0" lvl="0" indent="0">
              <a:buNone/>
            </a:pPr>
            <a:endParaRPr lang="en-US" sz="3600" b="1" dirty="0" smtClean="0"/>
          </a:p>
          <a:p>
            <a:pPr lvl="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225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6"/>
          <p:cNvSpPr>
            <a:spLocks noGrp="1"/>
          </p:cNvSpPr>
          <p:nvPr>
            <p:ph sz="half" idx="1"/>
          </p:nvPr>
        </p:nvSpPr>
        <p:spPr>
          <a:xfrm>
            <a:off x="1356946" y="1954818"/>
            <a:ext cx="7936524" cy="4089848"/>
          </a:xfrm>
        </p:spPr>
        <p:txBody>
          <a:bodyPr>
            <a:normAutofit fontScale="47500" lnSpcReduction="20000"/>
          </a:bodyPr>
          <a:lstStyle/>
          <a:p>
            <a:r>
              <a:rPr lang="en-US" sz="3100" dirty="0" smtClean="0"/>
              <a:t>Twitter</a:t>
            </a:r>
          </a:p>
          <a:p>
            <a:pPr lvl="1"/>
            <a:r>
              <a:rPr lang="en-US" sz="2800" dirty="0"/>
              <a:t>@</a:t>
            </a:r>
            <a:r>
              <a:rPr lang="en-US" sz="2800" dirty="0" err="1" smtClean="0"/>
              <a:t>BimlScript</a:t>
            </a:r>
            <a:endParaRPr lang="en-US" sz="2800" dirty="0" smtClean="0"/>
          </a:p>
          <a:p>
            <a:pPr lvl="1"/>
            <a:r>
              <a:rPr lang="en-US" sz="2800" dirty="0" smtClean="0"/>
              <a:t>@</a:t>
            </a:r>
            <a:r>
              <a:rPr lang="en-US" sz="2800" dirty="0" err="1" smtClean="0"/>
              <a:t>BimlDownunder</a:t>
            </a:r>
            <a:endParaRPr lang="en-US" sz="2800" dirty="0" smtClean="0"/>
          </a:p>
          <a:p>
            <a:pPr lvl="1"/>
            <a:endParaRPr lang="en-US" sz="2800" dirty="0"/>
          </a:p>
          <a:p>
            <a:r>
              <a:rPr lang="en-US" sz="3200" dirty="0"/>
              <a:t>LinkedIn Biml User Group</a:t>
            </a:r>
          </a:p>
          <a:p>
            <a:pPr lvl="1"/>
            <a:r>
              <a:rPr lang="en-US" dirty="0" smtClean="0">
                <a:hlinkClick r:id="rId3"/>
              </a:rPr>
              <a:t>http://www.linkedin.com/groups?home=&amp;gid=4640985&amp;trk=anet_ug_hm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http://www.linkedin.com/groups/Biml-User-Group-Australia-5190127?home=&amp;</a:t>
            </a:r>
            <a:r>
              <a:rPr lang="en-US" dirty="0" smtClean="0">
                <a:hlinkClick r:id="rId4"/>
              </a:rPr>
              <a:t>gid=5190127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3100" dirty="0" err="1" smtClean="0"/>
              <a:t>Varigence</a:t>
            </a:r>
            <a:r>
              <a:rPr lang="en-US" sz="3100" dirty="0" smtClean="0"/>
              <a:t> Mist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2"/>
                </a:solidFill>
                <a:hlinkClick r:id="rId5"/>
              </a:rPr>
              <a:t>http://www.varigence.com/mist</a:t>
            </a:r>
            <a:endParaRPr lang="en-US" dirty="0">
              <a:solidFill>
                <a:schemeClr val="tx2"/>
              </a:solidFill>
            </a:endParaRPr>
          </a:p>
          <a:p>
            <a:pPr marL="457196" lvl="1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r>
              <a:rPr lang="en-US" sz="3100" dirty="0" err="1" smtClean="0"/>
              <a:t>BimlScript</a:t>
            </a:r>
            <a:endParaRPr lang="en-US" dirty="0"/>
          </a:p>
          <a:p>
            <a:pPr lvl="1"/>
            <a:r>
              <a:rPr lang="en-US" dirty="0">
                <a:solidFill>
                  <a:schemeClr val="tx2"/>
                </a:solidFill>
                <a:hlinkClick r:id="rId6"/>
              </a:rPr>
              <a:t>http://</a:t>
            </a:r>
            <a:r>
              <a:rPr lang="en-US" dirty="0" smtClean="0">
                <a:solidFill>
                  <a:schemeClr val="tx2"/>
                </a:solidFill>
                <a:hlinkClick r:id="rId6"/>
              </a:rPr>
              <a:t>www.bimlscript.com</a:t>
            </a:r>
            <a:endParaRPr lang="en-US" dirty="0" smtClean="0">
              <a:solidFill>
                <a:schemeClr val="tx2"/>
              </a:solidFill>
            </a:endParaRPr>
          </a:p>
          <a:p>
            <a:pPr marL="457196" lvl="1" indent="0">
              <a:buNone/>
            </a:pPr>
            <a:endParaRPr lang="en-US" sz="3100" dirty="0" smtClean="0"/>
          </a:p>
          <a:p>
            <a:r>
              <a:rPr lang="en-US" sz="3100" dirty="0" err="1" smtClean="0"/>
              <a:t>CodePlex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  <a:hlinkClick r:id="rId7"/>
              </a:rPr>
              <a:t>http://bidshelper.codeplex.com/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/>
          </a:p>
          <a:p>
            <a:r>
              <a:rPr lang="en-US" sz="3100" dirty="0" err="1" smtClean="0"/>
              <a:t>Biml</a:t>
            </a:r>
            <a:r>
              <a:rPr lang="en-US" sz="3100" dirty="0" smtClean="0"/>
              <a:t> Documentation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  <a:hlinkClick r:id="rId8"/>
              </a:rPr>
              <a:t>http://www.varigence.com/documentation/biml/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 Placeholder 7"/>
          <p:cNvSpPr>
            <a:spLocks noGrp="1"/>
          </p:cNvSpPr>
          <p:nvPr>
            <p:ph sz="half" idx="2"/>
          </p:nvPr>
        </p:nvSpPr>
        <p:spPr>
          <a:xfrm>
            <a:off x="952499" y="1301617"/>
            <a:ext cx="7772400" cy="5828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Resources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021" y="458434"/>
            <a:ext cx="3970595" cy="71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13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Presentation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E0822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6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8_Presentation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E0822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2_Varigen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9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10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11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3_Varigen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7.xml><?xml version="1.0" encoding="utf-8"?>
<a:theme xmlns:a="http://schemas.openxmlformats.org/drawingml/2006/main" name="12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8.xml><?xml version="1.0" encoding="utf-8"?>
<a:theme xmlns:a="http://schemas.openxmlformats.org/drawingml/2006/main" name="13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9.xml><?xml version="1.0" encoding="utf-8"?>
<a:theme xmlns:a="http://schemas.openxmlformats.org/drawingml/2006/main" name="14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arigen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Presentation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E0822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_Varigen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4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5_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03.Create and Load a Staging Environment in One Hour</Template>
  <TotalTime>480</TotalTime>
  <Words>238</Words>
  <Application>Microsoft Office PowerPoint</Application>
  <PresentationFormat>Widescreen</PresentationFormat>
  <Paragraphs>58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19</vt:i4>
      </vt:variant>
      <vt:variant>
        <vt:lpstr>Slide Titles</vt:lpstr>
      </vt:variant>
      <vt:variant>
        <vt:i4>8</vt:i4>
      </vt:variant>
    </vt:vector>
  </HeadingPairs>
  <TitlesOfParts>
    <vt:vector size="31" baseType="lpstr">
      <vt:lpstr>Arial</vt:lpstr>
      <vt:lpstr>Calibri</vt:lpstr>
      <vt:lpstr>Segoe UI Light</vt:lpstr>
      <vt:lpstr>Segoe UI Semibold</vt:lpstr>
      <vt:lpstr>7_Presentation Template</vt:lpstr>
      <vt:lpstr>Varigence</vt:lpstr>
      <vt:lpstr>1_Presentation Template</vt:lpstr>
      <vt:lpstr>2_Presentation Template</vt:lpstr>
      <vt:lpstr>3_Presentation Template</vt:lpstr>
      <vt:lpstr>Presentation Template</vt:lpstr>
      <vt:lpstr>1_Varigence</vt:lpstr>
      <vt:lpstr>4_Presentation Template</vt:lpstr>
      <vt:lpstr>5_Presentation Template</vt:lpstr>
      <vt:lpstr>6_Presentation Template</vt:lpstr>
      <vt:lpstr>8_Presentation Template</vt:lpstr>
      <vt:lpstr>2_Varigence</vt:lpstr>
      <vt:lpstr>9_Presentation Template</vt:lpstr>
      <vt:lpstr>10_Presentation Template</vt:lpstr>
      <vt:lpstr>11_Presentation Template</vt:lpstr>
      <vt:lpstr>3_Varigence</vt:lpstr>
      <vt:lpstr>12_Presentation Template</vt:lpstr>
      <vt:lpstr>13_Presentation Template</vt:lpstr>
      <vt:lpstr>14_Presentation Template</vt:lpstr>
      <vt:lpstr>Biml - Introduction Session</vt:lpstr>
      <vt:lpstr>A little bit about me</vt:lpstr>
      <vt:lpstr>What’s This All About?</vt:lpstr>
      <vt:lpstr>PowerPoint Presentation</vt:lpstr>
      <vt:lpstr>PowerPoint Presentation</vt:lpstr>
      <vt:lpstr>Product Overview</vt:lpstr>
      <vt:lpstr>What will we cover today?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Currie (Varigence Inc)</dc:creator>
  <cp:lastModifiedBy>Peter Avenant</cp:lastModifiedBy>
  <cp:revision>27</cp:revision>
  <dcterms:created xsi:type="dcterms:W3CDTF">2014-05-05T20:03:21Z</dcterms:created>
  <dcterms:modified xsi:type="dcterms:W3CDTF">2014-08-14T10:09:37Z</dcterms:modified>
</cp:coreProperties>
</file>