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Lst>
  <p:notesMasterIdLst>
    <p:notesMasterId r:id="rId34"/>
  </p:notesMasterIdLst>
  <p:sldIdLst>
    <p:sldId id="283" r:id="rId20"/>
    <p:sldId id="289" r:id="rId21"/>
    <p:sldId id="284" r:id="rId22"/>
    <p:sldId id="290" r:id="rId23"/>
    <p:sldId id="291" r:id="rId24"/>
    <p:sldId id="292" r:id="rId25"/>
    <p:sldId id="293" r:id="rId26"/>
    <p:sldId id="277" r:id="rId27"/>
    <p:sldId id="294" r:id="rId28"/>
    <p:sldId id="295" r:id="rId29"/>
    <p:sldId id="297" r:id="rId30"/>
    <p:sldId id="298" r:id="rId31"/>
    <p:sldId id="299" r:id="rId32"/>
    <p:sldId id="3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125" autoAdjust="0"/>
  </p:normalViewPr>
  <p:slideViewPr>
    <p:cSldViewPr snapToGrid="0">
      <p:cViewPr varScale="1">
        <p:scale>
          <a:sx n="99" d="100"/>
          <a:sy n="99"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25988-BF1F-425D-B367-5E767C7E8B6D}" type="datetimeFigureOut">
              <a:rPr lang="en-US" smtClean="0"/>
              <a:t>9/15/2014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98EE7-0C56-4C63-A937-E7BC63BF8FCF}" type="slidenum">
              <a:rPr lang="en-US" smtClean="0"/>
              <a:t>‹#›</a:t>
            </a:fld>
            <a:endParaRPr lang="en-US"/>
          </a:p>
        </p:txBody>
      </p:sp>
    </p:spTree>
    <p:extLst>
      <p:ext uri="{BB962C8B-B14F-4D97-AF65-F5344CB8AC3E}">
        <p14:creationId xmlns:p14="http://schemas.microsoft.com/office/powerpoint/2010/main" val="1389149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basics covered</a:t>
            </a:r>
            <a:r>
              <a:rPr lang="en-US" baseline="0" dirty="0" smtClean="0"/>
              <a:t> in </a:t>
            </a:r>
            <a:r>
              <a:rPr lang="en-AU" baseline="0" dirty="0" smtClean="0"/>
              <a:t>W02 - Moving ETL Loads to Azure Part1. Not to much detail here rather refer to the sessions that can be found on BimlScript.com</a:t>
            </a:r>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3</a:t>
            </a:fld>
            <a:endParaRPr lang="en-US"/>
          </a:p>
        </p:txBody>
      </p:sp>
    </p:spTree>
    <p:extLst>
      <p:ext uri="{BB962C8B-B14F-4D97-AF65-F5344CB8AC3E}">
        <p14:creationId xmlns:p14="http://schemas.microsoft.com/office/powerpoint/2010/main" val="112290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basics covered</a:t>
            </a:r>
            <a:r>
              <a:rPr lang="en-US" baseline="0" dirty="0" smtClean="0"/>
              <a:t> in </a:t>
            </a:r>
            <a:r>
              <a:rPr lang="en-AU" baseline="0" dirty="0" smtClean="0"/>
              <a:t>W02 - Moving ETL Loads to Azure Part1. Not to much detail here rather refer to the sessions that can be found on BimlScript.com</a:t>
            </a:r>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12</a:t>
            </a:fld>
            <a:endParaRPr lang="en-US"/>
          </a:p>
        </p:txBody>
      </p:sp>
    </p:spTree>
    <p:extLst>
      <p:ext uri="{BB962C8B-B14F-4D97-AF65-F5344CB8AC3E}">
        <p14:creationId xmlns:p14="http://schemas.microsoft.com/office/powerpoint/2010/main" val="297976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basics covered</a:t>
            </a:r>
            <a:r>
              <a:rPr lang="en-US" baseline="0" dirty="0" smtClean="0"/>
              <a:t> in </a:t>
            </a:r>
            <a:r>
              <a:rPr lang="en-AU" baseline="0" dirty="0" smtClean="0"/>
              <a:t>W02 - Moving ETL Loads to Azure Part1. Not to much detail here rather refer to the sessions that can be found on BimlScript.com</a:t>
            </a:r>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13</a:t>
            </a:fld>
            <a:endParaRPr lang="en-US"/>
          </a:p>
        </p:txBody>
      </p:sp>
    </p:spTree>
    <p:extLst>
      <p:ext uri="{BB962C8B-B14F-4D97-AF65-F5344CB8AC3E}">
        <p14:creationId xmlns:p14="http://schemas.microsoft.com/office/powerpoint/2010/main" val="1879669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some additional resources</a:t>
            </a:r>
            <a:r>
              <a:rPr lang="en-AU" baseline="0" dirty="0" smtClean="0"/>
              <a:t> for further updates and information</a:t>
            </a:r>
            <a:endParaRPr lang="en-AU" dirty="0"/>
          </a:p>
        </p:txBody>
      </p:sp>
      <p:sp>
        <p:nvSpPr>
          <p:cNvPr id="4" name="Slide Number Placeholder 3"/>
          <p:cNvSpPr>
            <a:spLocks noGrp="1"/>
          </p:cNvSpPr>
          <p:nvPr>
            <p:ph type="sldNum" sz="quarter" idx="10"/>
          </p:nvPr>
        </p:nvSpPr>
        <p:spPr/>
        <p:txBody>
          <a:bodyPr/>
          <a:lstStyle/>
          <a:p>
            <a:fld id="{E9E2FD49-AE15-45D1-8280-A8823B8B47FF}" type="slidenum">
              <a:rPr lang="en-US" smtClean="0"/>
              <a:t>14</a:t>
            </a:fld>
            <a:endParaRPr lang="en-US"/>
          </a:p>
        </p:txBody>
      </p:sp>
    </p:spTree>
    <p:extLst>
      <p:ext uri="{BB962C8B-B14F-4D97-AF65-F5344CB8AC3E}">
        <p14:creationId xmlns:p14="http://schemas.microsoft.com/office/powerpoint/2010/main" val="220773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 put here I discuss the need for the highlighted text in DWH life cycle. Highlight</a:t>
            </a:r>
            <a:r>
              <a:rPr lang="en-US" baseline="0" dirty="0" smtClean="0"/>
              <a:t> the need for a reusable configurable framework.</a:t>
            </a:r>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t>4</a:t>
            </a:fld>
            <a:endParaRPr lang="en-US"/>
          </a:p>
        </p:txBody>
      </p:sp>
    </p:spTree>
    <p:extLst>
      <p:ext uri="{BB962C8B-B14F-4D97-AF65-F5344CB8AC3E}">
        <p14:creationId xmlns:p14="http://schemas.microsoft.com/office/powerpoint/2010/main" val="414538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Toy</a:t>
            </a:r>
            <a:r>
              <a:rPr lang="en-AU" sz="1200" b="0" i="0" kern="1200" baseline="0" dirty="0" smtClean="0">
                <a:solidFill>
                  <a:schemeClr val="tx1"/>
                </a:solidFill>
                <a:effectLst/>
                <a:latin typeface="+mn-lt"/>
                <a:ea typeface="+mn-ea"/>
                <a:cs typeface="+mn-cs"/>
              </a:rPr>
              <a:t> building bricks are</a:t>
            </a:r>
            <a:r>
              <a:rPr lang="en-AU" sz="1200" b="0" i="0" kern="1200" dirty="0" smtClean="0">
                <a:solidFill>
                  <a:schemeClr val="tx1"/>
                </a:solidFill>
                <a:effectLst/>
                <a:latin typeface="+mn-lt"/>
                <a:ea typeface="+mn-ea"/>
                <a:cs typeface="+mn-cs"/>
              </a:rPr>
              <a:t> the ultimate reusable component</a:t>
            </a:r>
            <a:r>
              <a:rPr lang="en-AU" sz="1200" b="1" i="0" kern="1200" dirty="0" smtClean="0">
                <a:solidFill>
                  <a:schemeClr val="tx1"/>
                </a:solidFill>
                <a:effectLst/>
                <a:latin typeface="+mn-lt"/>
                <a:ea typeface="+mn-ea"/>
                <a:cs typeface="+mn-cs"/>
              </a:rPr>
              <a:t> </a:t>
            </a:r>
            <a:r>
              <a:rPr lang="en-AU" sz="1200" b="0" i="0" kern="1200" dirty="0" smtClean="0">
                <a:solidFill>
                  <a:schemeClr val="tx1"/>
                </a:solidFill>
                <a:effectLst/>
                <a:latin typeface="+mn-lt"/>
                <a:ea typeface="+mn-ea"/>
                <a:cs typeface="+mn-cs"/>
              </a:rPr>
              <a:t>and </a:t>
            </a:r>
            <a:r>
              <a:rPr lang="en-AU" sz="1200" b="0" i="0" kern="1200" dirty="0" err="1" smtClean="0">
                <a:solidFill>
                  <a:schemeClr val="tx1"/>
                </a:solidFill>
                <a:effectLst/>
                <a:latin typeface="+mn-lt"/>
                <a:ea typeface="+mn-ea"/>
                <a:cs typeface="+mn-cs"/>
              </a:rPr>
              <a:t>Biml</a:t>
            </a:r>
            <a:r>
              <a:rPr lang="en-AU" sz="1200" b="0" i="0" kern="1200" dirty="0" smtClean="0">
                <a:solidFill>
                  <a:schemeClr val="tx1"/>
                </a:solidFill>
                <a:effectLst/>
                <a:latin typeface="+mn-lt"/>
                <a:ea typeface="+mn-ea"/>
                <a:cs typeface="+mn-cs"/>
              </a:rPr>
              <a:t> gives you that flexibility</a:t>
            </a:r>
            <a:r>
              <a:rPr lang="en-AU" sz="1200" b="0" i="0" kern="1200" baseline="0" dirty="0" smtClean="0">
                <a:solidFill>
                  <a:schemeClr val="tx1"/>
                </a:solidFill>
                <a:effectLst/>
                <a:latin typeface="+mn-lt"/>
                <a:ea typeface="+mn-ea"/>
                <a:cs typeface="+mn-cs"/>
              </a:rPr>
              <a:t> to </a:t>
            </a:r>
            <a:r>
              <a:rPr lang="en-AU" sz="1200" b="0" i="0" kern="1200" dirty="0" smtClean="0">
                <a:solidFill>
                  <a:schemeClr val="tx1"/>
                </a:solidFill>
                <a:effectLst/>
                <a:latin typeface="+mn-lt"/>
                <a:ea typeface="+mn-ea"/>
                <a:cs typeface="+mn-cs"/>
              </a:rPr>
              <a:t>Automate</a:t>
            </a:r>
            <a:r>
              <a:rPr lang="en-AU" sz="1200" b="1" i="0" kern="1200" dirty="0" smtClean="0">
                <a:solidFill>
                  <a:schemeClr val="tx1"/>
                </a:solidFill>
                <a:effectLst/>
                <a:latin typeface="+mn-lt"/>
                <a:ea typeface="+mn-ea"/>
                <a:cs typeface="+mn-cs"/>
              </a:rPr>
              <a:t> </a:t>
            </a:r>
            <a:r>
              <a:rPr lang="en-AU" sz="1200" b="0" i="0" kern="1200" dirty="0" smtClean="0">
                <a:solidFill>
                  <a:schemeClr val="tx1"/>
                </a:solidFill>
                <a:effectLst/>
                <a:latin typeface="+mn-lt"/>
                <a:ea typeface="+mn-ea"/>
                <a:cs typeface="+mn-cs"/>
              </a:rPr>
              <a:t>Development of SQL Server, SSIS, and SSAS</a:t>
            </a:r>
          </a:p>
          <a:p>
            <a:r>
              <a:rPr lang="en-AU" sz="1200" b="0" i="0" kern="1200" dirty="0" err="1" smtClean="0">
                <a:solidFill>
                  <a:schemeClr val="tx1"/>
                </a:solidFill>
                <a:effectLst/>
                <a:latin typeface="+mn-lt"/>
                <a:ea typeface="+mn-ea"/>
                <a:cs typeface="+mn-cs"/>
              </a:rPr>
              <a:t>Biml</a:t>
            </a:r>
            <a:r>
              <a:rPr lang="en-AU" sz="1200" b="0" i="0" kern="1200" dirty="0" smtClean="0">
                <a:solidFill>
                  <a:schemeClr val="tx1"/>
                </a:solidFill>
                <a:effectLst/>
                <a:latin typeface="+mn-lt"/>
                <a:ea typeface="+mn-ea"/>
                <a:cs typeface="+mn-cs"/>
              </a:rPr>
              <a:t> allows you to create patterns and components to turn tedious, repetitive work into reusable scripts,</a:t>
            </a:r>
            <a:r>
              <a:rPr lang="en-AU" sz="1200" b="0" i="0" kern="1200" baseline="0" dirty="0" smtClean="0">
                <a:solidFill>
                  <a:schemeClr val="tx1"/>
                </a:solidFill>
                <a:effectLst/>
                <a:latin typeface="+mn-lt"/>
                <a:ea typeface="+mn-ea"/>
                <a:cs typeface="+mn-cs"/>
              </a:rPr>
              <a:t> much like the toy bricks can be reused to build different solutions.  Notice that even in a manual solution (the brick pile) there is consistency in size, shape, and </a:t>
            </a:r>
            <a:r>
              <a:rPr lang="en-AU" sz="1200" b="0" i="0" kern="1200" baseline="0" dirty="0" err="1" smtClean="0">
                <a:solidFill>
                  <a:schemeClr val="tx1"/>
                </a:solidFill>
                <a:effectLst/>
                <a:latin typeface="+mn-lt"/>
                <a:ea typeface="+mn-ea"/>
                <a:cs typeface="+mn-cs"/>
              </a:rPr>
              <a:t>color</a:t>
            </a:r>
            <a:r>
              <a:rPr lang="en-AU" sz="1200" b="0" i="0" kern="1200" baseline="0" dirty="0" smtClean="0">
                <a:solidFill>
                  <a:schemeClr val="tx1"/>
                </a:solidFill>
                <a:effectLst/>
                <a:latin typeface="+mn-lt"/>
                <a:ea typeface="+mn-ea"/>
                <a:cs typeface="+mn-cs"/>
              </a:rPr>
              <a:t>, but it’s difficult to find any particular brick, understand the organization, or add features without significant effort.</a:t>
            </a:r>
            <a:endParaRPr lang="en-AU"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A08654-D774-41E4-A4B1-955F7212AD45}" type="slidenum">
              <a:rPr lang="en-US" smtClean="0"/>
              <a:t>5</a:t>
            </a:fld>
            <a:endParaRPr lang="en-US"/>
          </a:p>
        </p:txBody>
      </p:sp>
    </p:spTree>
    <p:extLst>
      <p:ext uri="{BB962C8B-B14F-4D97-AF65-F5344CB8AC3E}">
        <p14:creationId xmlns:p14="http://schemas.microsoft.com/office/powerpoint/2010/main" val="162301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But what if we had an instruction manual or a rubric</a:t>
            </a:r>
            <a:r>
              <a:rPr lang="en-AU" baseline="0" dirty="0" smtClean="0"/>
              <a:t> for </a:t>
            </a:r>
            <a:r>
              <a:rPr lang="en-AU" baseline="0" dirty="0" err="1" smtClean="0"/>
              <a:t>createing</a:t>
            </a:r>
            <a:r>
              <a:rPr lang="en-AU" baseline="0" dirty="0" smtClean="0"/>
              <a:t> structures according to well defined patterns?</a:t>
            </a:r>
          </a:p>
          <a:p>
            <a:r>
              <a:rPr lang="en-AU" dirty="0" smtClean="0"/>
              <a:t>Now that can </a:t>
            </a:r>
            <a:r>
              <a:rPr lang="en-AU" b="0" dirty="0" smtClean="0"/>
              <a:t>create the reusable components the</a:t>
            </a:r>
            <a:r>
              <a:rPr lang="en-AU" b="0" baseline="0" dirty="0" smtClean="0"/>
              <a:t> BI architects can build the implementation plan that will bring it all together.</a:t>
            </a:r>
            <a:endParaRPr lang="en-AU" b="0" dirty="0" smtClean="0"/>
          </a:p>
          <a:p>
            <a:r>
              <a:rPr lang="en-AU" b="0" dirty="0" smtClean="0"/>
              <a:t>Using </a:t>
            </a:r>
            <a:r>
              <a:rPr lang="en-AU" b="0" dirty="0" err="1" smtClean="0"/>
              <a:t>Biml</a:t>
            </a:r>
            <a:r>
              <a:rPr lang="en-AU" b="0" baseline="0" dirty="0" smtClean="0"/>
              <a:t> you can create </a:t>
            </a:r>
            <a:r>
              <a:rPr lang="en-AU" sz="1200" b="0" i="0" kern="1200" dirty="0" smtClean="0">
                <a:solidFill>
                  <a:schemeClr val="tx1"/>
                </a:solidFill>
                <a:effectLst/>
                <a:latin typeface="+mn-lt"/>
                <a:ea typeface="+mn-ea"/>
                <a:cs typeface="+mn-cs"/>
              </a:rPr>
              <a:t>reusable components for common BI tasks and turn complex ETL patterns into simple, layered steps.</a:t>
            </a:r>
          </a:p>
          <a:p>
            <a:r>
              <a:rPr lang="en-AU" sz="1200" b="0" i="0" kern="1200" dirty="0" smtClean="0">
                <a:solidFill>
                  <a:schemeClr val="tx1"/>
                </a:solidFill>
                <a:effectLst/>
                <a:latin typeface="+mn-lt"/>
                <a:ea typeface="+mn-ea"/>
                <a:cs typeface="+mn-cs"/>
              </a:rPr>
              <a:t>You could even drive the entire code generation process from metadata that can live anywhere. </a:t>
            </a:r>
          </a:p>
        </p:txBody>
      </p:sp>
      <p:sp>
        <p:nvSpPr>
          <p:cNvPr id="4" name="Slide Number Placeholder 3"/>
          <p:cNvSpPr>
            <a:spLocks noGrp="1"/>
          </p:cNvSpPr>
          <p:nvPr>
            <p:ph type="sldNum" sz="quarter" idx="10"/>
          </p:nvPr>
        </p:nvSpPr>
        <p:spPr/>
        <p:txBody>
          <a:bodyPr/>
          <a:lstStyle/>
          <a:p>
            <a:fld id="{1BA08654-D774-41E4-A4B1-955F7212AD45}" type="slidenum">
              <a:rPr lang="en-US" smtClean="0"/>
              <a:t>6</a:t>
            </a:fld>
            <a:endParaRPr lang="en-US"/>
          </a:p>
        </p:txBody>
      </p:sp>
    </p:spTree>
    <p:extLst>
      <p:ext uri="{BB962C8B-B14F-4D97-AF65-F5344CB8AC3E}">
        <p14:creationId xmlns:p14="http://schemas.microsoft.com/office/powerpoint/2010/main" val="18418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smtClean="0">
                <a:solidFill>
                  <a:schemeClr val="tx1"/>
                </a:solidFill>
                <a:effectLst/>
                <a:latin typeface="+mn-lt"/>
                <a:ea typeface="+mn-ea"/>
                <a:cs typeface="+mn-cs"/>
              </a:rPr>
              <a:t>Redefine Business Intelligence ROI</a:t>
            </a:r>
          </a:p>
          <a:p>
            <a:r>
              <a:rPr lang="en-AU" sz="1200" b="0" i="0" kern="1200" dirty="0" smtClean="0">
                <a:solidFill>
                  <a:schemeClr val="tx1"/>
                </a:solidFill>
                <a:effectLst/>
                <a:latin typeface="+mn-lt"/>
                <a:ea typeface="+mn-ea"/>
                <a:cs typeface="+mn-cs"/>
              </a:rPr>
              <a:t>With advanced design patterns and abstractions, and powerful scripting and reuse capabilities, we can deliver BI solutions that are on-time and on-budget.</a:t>
            </a:r>
          </a:p>
          <a:p>
            <a:r>
              <a:rPr lang="en-AU" sz="1200" b="0" i="0" kern="1200" dirty="0" smtClean="0">
                <a:solidFill>
                  <a:schemeClr val="tx1"/>
                </a:solidFill>
                <a:effectLst/>
                <a:latin typeface="+mn-lt"/>
                <a:ea typeface="+mn-ea"/>
                <a:cs typeface="+mn-cs"/>
              </a:rPr>
              <a:t>Transformer </a:t>
            </a:r>
            <a:r>
              <a:rPr lang="en-AU" sz="1200" b="0" i="0" kern="1200" dirty="0" err="1" smtClean="0">
                <a:solidFill>
                  <a:schemeClr val="tx1"/>
                </a:solidFill>
                <a:effectLst/>
                <a:latin typeface="+mn-lt"/>
                <a:ea typeface="+mn-ea"/>
                <a:cs typeface="+mn-cs"/>
              </a:rPr>
              <a:t>BimlScripts</a:t>
            </a:r>
            <a:r>
              <a:rPr lang="en-AU" sz="1200" b="0" i="0" kern="1200" dirty="0" smtClean="0">
                <a:solidFill>
                  <a:schemeClr val="tx1"/>
                </a:solidFill>
                <a:effectLst/>
                <a:latin typeface="+mn-lt"/>
                <a:ea typeface="+mn-ea"/>
                <a:cs typeface="+mn-cs"/>
              </a:rPr>
              <a:t> allow you to automatically enforce design patterns and frameworks at compile time.  Developers interact to create custom logic, change</a:t>
            </a:r>
            <a:r>
              <a:rPr lang="en-AU" sz="1200" b="0" i="0" kern="1200" baseline="0" dirty="0" smtClean="0">
                <a:solidFill>
                  <a:schemeClr val="tx1"/>
                </a:solidFill>
                <a:effectLst/>
                <a:latin typeface="+mn-lt"/>
                <a:ea typeface="+mn-ea"/>
                <a:cs typeface="+mn-cs"/>
              </a:rPr>
              <a:t> patterns, or guide the specification of configuration.  They no longer need to rebuild and maintain the expensive, manual plumbing</a:t>
            </a:r>
            <a:r>
              <a:rPr lang="en-AU" sz="1200" b="0" i="0" kern="1200" dirty="0" smtClean="0">
                <a:solidFill>
                  <a:schemeClr val="tx1"/>
                </a:solidFill>
                <a:effectLst/>
                <a:latin typeface="+mn-lt"/>
                <a:ea typeface="+mn-ea"/>
                <a:cs typeface="+mn-cs"/>
              </a:rPr>
              <a:t>.</a:t>
            </a: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A08654-D774-41E4-A4B1-955F7212AD45}" type="slidenum">
              <a:rPr lang="en-US" smtClean="0"/>
              <a:t>7</a:t>
            </a:fld>
            <a:endParaRPr lang="en-US"/>
          </a:p>
        </p:txBody>
      </p:sp>
    </p:spTree>
    <p:extLst>
      <p:ext uri="{BB962C8B-B14F-4D97-AF65-F5344CB8AC3E}">
        <p14:creationId xmlns:p14="http://schemas.microsoft.com/office/powerpoint/2010/main" val="175346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could probably be cut as you can cover this in talking points, but here it is, if you like</a:t>
            </a:r>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t>8</a:t>
            </a:fld>
            <a:endParaRPr lang="en-US"/>
          </a:p>
        </p:txBody>
      </p:sp>
    </p:spTree>
    <p:extLst>
      <p:ext uri="{BB962C8B-B14F-4D97-AF65-F5344CB8AC3E}">
        <p14:creationId xmlns:p14="http://schemas.microsoft.com/office/powerpoint/2010/main" val="257136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t>9</a:t>
            </a:fld>
            <a:endParaRPr lang="en-US"/>
          </a:p>
        </p:txBody>
      </p:sp>
    </p:spTree>
    <p:extLst>
      <p:ext uri="{BB962C8B-B14F-4D97-AF65-F5344CB8AC3E}">
        <p14:creationId xmlns:p14="http://schemas.microsoft.com/office/powerpoint/2010/main" val="2536072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audience when looking at the images what they deem to be BUSINESS LOGIC and what they would class as DATA WAREHOUSE internal operations. Discuss</a:t>
            </a:r>
            <a:r>
              <a:rPr lang="en-US" baseline="0" dirty="0" smtClean="0"/>
              <a:t> a bit about how we as DWH professionals are so close to the process that we believe that the “plumbing” is actually required and that the business users should understand it. STOP IT they do not care about dimensions, facts, attributes, type1 or 2, they just want their reports and data to analyze. I will now show you what I perceive to be “plumbing” and then show you how using Mist Transformers we hide the plumbing in the SSIS walls. First lets get rid of the Control Flow pluming… Pause for effect </a:t>
            </a:r>
            <a:r>
              <a:rPr lang="en-US" baseline="0" dirty="0" smtClean="0">
                <a:sym typeface="Wingdings" panose="05000000000000000000" pitchFamily="2" charset="2"/>
              </a:rPr>
              <a:t> Now the Data Flow… </a:t>
            </a:r>
            <a:r>
              <a:rPr lang="en-US" baseline="0" dirty="0" smtClean="0"/>
              <a:t>Pause for effect again </a:t>
            </a:r>
            <a:r>
              <a:rPr lang="en-US" baseline="0" dirty="0" smtClean="0">
                <a:sym typeface="Wingdings" panose="05000000000000000000" pitchFamily="2" charset="2"/>
              </a:rPr>
              <a:t> That’s right I believe that only the source and the target in this staging example is deemed to be business logic. If you are anything like me it took me a while to get my head around this. Once you understand the difference between which components is internal DWH operations and which is actual business logic you will know the components that should be in your solution and the components that should be in you Transformer Framework.</a:t>
            </a:r>
            <a:endParaRPr lang="en-US" dirty="0"/>
          </a:p>
        </p:txBody>
      </p:sp>
      <p:sp>
        <p:nvSpPr>
          <p:cNvPr id="4" name="Slide Number Placeholder 3"/>
          <p:cNvSpPr>
            <a:spLocks noGrp="1"/>
          </p:cNvSpPr>
          <p:nvPr>
            <p:ph type="sldNum" sz="quarter" idx="10"/>
          </p:nvPr>
        </p:nvSpPr>
        <p:spPr/>
        <p:txBody>
          <a:bodyPr/>
          <a:lstStyle/>
          <a:p>
            <a:fld id="{B8498EE7-0C56-4C63-A937-E7BC63BF8FCF}" type="slidenum">
              <a:rPr lang="en-US" smtClean="0"/>
              <a:t>10</a:t>
            </a:fld>
            <a:endParaRPr lang="en-US"/>
          </a:p>
        </p:txBody>
      </p:sp>
    </p:spTree>
    <p:extLst>
      <p:ext uri="{BB962C8B-B14F-4D97-AF65-F5344CB8AC3E}">
        <p14:creationId xmlns:p14="http://schemas.microsoft.com/office/powerpoint/2010/main" val="270340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08654-D774-41E4-A4B1-955F7212AD45}" type="slidenum">
              <a:rPr lang="en-US" smtClean="0"/>
              <a:t>11</a:t>
            </a:fld>
            <a:endParaRPr lang="en-US"/>
          </a:p>
        </p:txBody>
      </p:sp>
    </p:spTree>
    <p:extLst>
      <p:ext uri="{BB962C8B-B14F-4D97-AF65-F5344CB8AC3E}">
        <p14:creationId xmlns:p14="http://schemas.microsoft.com/office/powerpoint/2010/main" val="2441426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lvl1pPr>
              <a:defRPr b="1">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1" y="3886200"/>
            <a:ext cx="10363200" cy="1752600"/>
          </a:xfrm>
        </p:spPr>
        <p:txBody>
          <a:bodyPr/>
          <a:lstStyle>
            <a:lvl1pPr marL="0" indent="0" algn="ctr">
              <a:buNone/>
              <a:defRPr b="0">
                <a:solidFill>
                  <a:schemeClr val="tx1"/>
                </a:solidFill>
                <a:latin typeface="Segoe UI Light" panose="020B0502040204020203" pitchFamily="34" charset="0"/>
                <a:cs typeface="Segoe UI Light" panose="020B0502040204020203"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pic>
        <p:nvPicPr>
          <p:cNvPr id="6" name="Picture 2" descr="Bim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2278" y="609601"/>
            <a:ext cx="3525323" cy="12350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1" y="706724"/>
            <a:ext cx="3412554" cy="1040829"/>
          </a:xfrm>
          <a:prstGeom prst="rect">
            <a:avLst/>
          </a:prstGeom>
        </p:spPr>
      </p:pic>
    </p:spTree>
    <p:extLst>
      <p:ext uri="{BB962C8B-B14F-4D97-AF65-F5344CB8AC3E}">
        <p14:creationId xmlns:p14="http://schemas.microsoft.com/office/powerpoint/2010/main" val="8805088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64650390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0834440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916073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2004205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240830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176857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8364302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5349230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2802103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3472387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2865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133931864"/>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657578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lvl1pPr>
              <a:defRPr b="1">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1" y="3886200"/>
            <a:ext cx="10363200" cy="1752600"/>
          </a:xfrm>
        </p:spPr>
        <p:txBody>
          <a:bodyPr/>
          <a:lstStyle>
            <a:lvl1pPr marL="0" indent="0" algn="ctr">
              <a:buNone/>
              <a:defRPr b="0">
                <a:solidFill>
                  <a:schemeClr val="tx1"/>
                </a:solidFill>
                <a:latin typeface="Segoe UI Light" panose="020B0502040204020203" pitchFamily="34" charset="0"/>
                <a:cs typeface="Segoe UI Light" panose="020B0502040204020203"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784827"/>
            <a:ext cx="7117680" cy="133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11967323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85153757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3979" b="0" cap="all">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27">
                <a:solidFill>
                  <a:srgbClr val="009DDC"/>
                </a:solidFill>
                <a:latin typeface="Segoe UI Light" panose="020B0502040204020203" pitchFamily="34" charset="0"/>
                <a:cs typeface="Segoe UI Light" panose="020B0502040204020203" pitchFamily="34" charset="0"/>
              </a:defRPr>
            </a:lvl1pPr>
            <a:lvl2pPr marL="457196" indent="0">
              <a:buNone/>
              <a:defRPr sz="1802">
                <a:solidFill>
                  <a:schemeClr val="tx1">
                    <a:tint val="75000"/>
                  </a:schemeClr>
                </a:solidFill>
              </a:defRPr>
            </a:lvl2pPr>
            <a:lvl3pPr marL="914391" indent="0">
              <a:buNone/>
              <a:defRPr sz="1577">
                <a:solidFill>
                  <a:schemeClr val="tx1">
                    <a:tint val="75000"/>
                  </a:schemeClr>
                </a:solidFill>
              </a:defRPr>
            </a:lvl3pPr>
            <a:lvl4pPr marL="1371587" indent="0">
              <a:buNone/>
              <a:defRPr sz="1427">
                <a:solidFill>
                  <a:schemeClr val="tx1">
                    <a:tint val="75000"/>
                  </a:schemeClr>
                </a:solidFill>
              </a:defRPr>
            </a:lvl4pPr>
            <a:lvl5pPr marL="1828783" indent="0">
              <a:buNone/>
              <a:defRPr sz="1427">
                <a:solidFill>
                  <a:schemeClr val="tx1">
                    <a:tint val="75000"/>
                  </a:schemeClr>
                </a:solidFill>
              </a:defRPr>
            </a:lvl5pPr>
            <a:lvl6pPr marL="2285978" indent="0">
              <a:buNone/>
              <a:defRPr sz="1427">
                <a:solidFill>
                  <a:schemeClr val="tx1">
                    <a:tint val="75000"/>
                  </a:schemeClr>
                </a:solidFill>
              </a:defRPr>
            </a:lvl6pPr>
            <a:lvl7pPr marL="2743174" indent="0">
              <a:buNone/>
              <a:defRPr sz="1427">
                <a:solidFill>
                  <a:schemeClr val="tx1">
                    <a:tint val="75000"/>
                  </a:schemeClr>
                </a:solidFill>
              </a:defRPr>
            </a:lvl7pPr>
            <a:lvl8pPr marL="3200370" indent="0">
              <a:buNone/>
              <a:defRPr sz="1427">
                <a:solidFill>
                  <a:schemeClr val="tx1">
                    <a:tint val="75000"/>
                  </a:schemeClr>
                </a:solidFill>
              </a:defRPr>
            </a:lvl8pPr>
            <a:lvl9pPr marL="3657565" indent="0">
              <a:buNone/>
              <a:defRPr sz="1427">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2" cstate="print"/>
          <a:stretch>
            <a:fillRect/>
          </a:stretch>
        </p:blipFill>
        <p:spPr>
          <a:xfrm>
            <a:off x="2540000" y="2211803"/>
            <a:ext cx="7103533" cy="1389821"/>
          </a:xfrm>
          <a:prstGeom prst="rect">
            <a:avLst/>
          </a:prstGeom>
        </p:spPr>
      </p:pic>
      <p:pic>
        <p:nvPicPr>
          <p:cNvPr id="5" name="Picture 4" descr="biglogo.jpg"/>
          <p:cNvPicPr>
            <a:picLocks noChangeAspect="1"/>
          </p:cNvPicPr>
          <p:nvPr/>
        </p:nvPicPr>
        <p:blipFill>
          <a:blip r:embed="rId2" cstate="print"/>
          <a:stretch>
            <a:fillRect/>
          </a:stretch>
        </p:blipFill>
        <p:spPr>
          <a:xfrm>
            <a:off x="2540000" y="2211803"/>
            <a:ext cx="7103533" cy="1389821"/>
          </a:xfrm>
          <a:prstGeom prst="rect">
            <a:avLst/>
          </a:prstGeom>
        </p:spPr>
      </p:pic>
      <p:sp>
        <p:nvSpPr>
          <p:cNvPr id="6"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462788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699286138"/>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685801"/>
            <a:ext cx="5386917"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4" name="Content Placeholder 3"/>
          <p:cNvSpPr>
            <a:spLocks noGrp="1"/>
          </p:cNvSpPr>
          <p:nvPr>
            <p:ph sz="half" idx="2"/>
          </p:nvPr>
        </p:nvSpPr>
        <p:spPr>
          <a:xfrm>
            <a:off x="609600" y="1325563"/>
            <a:ext cx="5386917"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685801"/>
            <a:ext cx="5389033"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6" name="Content Placeholder 5"/>
          <p:cNvSpPr>
            <a:spLocks noGrp="1"/>
          </p:cNvSpPr>
          <p:nvPr>
            <p:ph sz="quarter" idx="4"/>
          </p:nvPr>
        </p:nvSpPr>
        <p:spPr>
          <a:xfrm>
            <a:off x="6193369" y="1325563"/>
            <a:ext cx="5389033"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17885582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19911802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1892195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2"/>
            <a:ext cx="6815667" cy="5853113"/>
          </a:xfrm>
        </p:spPr>
        <p:txBody>
          <a:bodyPr/>
          <a:lstStyle>
            <a:lvl1pPr>
              <a:defRPr sz="3228">
                <a:latin typeface="Segoe UI Light" panose="020B0502040204020203" pitchFamily="34" charset="0"/>
                <a:cs typeface="Segoe UI Light" panose="020B0502040204020203" pitchFamily="34" charset="0"/>
              </a:defRPr>
            </a:lvl1pPr>
            <a:lvl2pPr>
              <a:defRPr sz="2778">
                <a:latin typeface="Segoe UI Light" panose="020B0502040204020203" pitchFamily="34" charset="0"/>
                <a:cs typeface="Segoe UI Light" panose="020B0502040204020203" pitchFamily="34" charset="0"/>
              </a:defRPr>
            </a:lvl2pPr>
            <a:lvl3pPr>
              <a:defRPr sz="2403">
                <a:latin typeface="Segoe UI Light" panose="020B0502040204020203" pitchFamily="34" charset="0"/>
                <a:cs typeface="Segoe UI Light" panose="020B0502040204020203" pitchFamily="34" charset="0"/>
              </a:defRPr>
            </a:lvl3pPr>
            <a:lvl4pPr>
              <a:defRPr sz="2027">
                <a:latin typeface="Segoe UI Light" panose="020B0502040204020203" pitchFamily="34" charset="0"/>
                <a:cs typeface="Segoe UI Light" panose="020B0502040204020203" pitchFamily="34" charset="0"/>
              </a:defRPr>
            </a:lvl4pPr>
            <a:lvl5pPr>
              <a:defRPr sz="2027">
                <a:latin typeface="Segoe UI Light" panose="020B0502040204020203" pitchFamily="34" charset="0"/>
                <a:cs typeface="Segoe UI Light" panose="020B0502040204020203" pitchFamily="34" charset="0"/>
              </a:defRPr>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0220488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28">
                <a:latin typeface="Segoe UI Light" panose="020B0502040204020203" pitchFamily="34" charset="0"/>
                <a:cs typeface="Segoe UI Light" panose="020B0502040204020203" pitchFamily="34" charset="0"/>
              </a:defRPr>
            </a:lvl1pPr>
            <a:lvl2pPr marL="457196" indent="0">
              <a:buNone/>
              <a:defRPr sz="2778"/>
            </a:lvl2pPr>
            <a:lvl3pPr marL="914391" indent="0">
              <a:buNone/>
              <a:defRPr sz="2403"/>
            </a:lvl3pPr>
            <a:lvl4pPr marL="1371587" indent="0">
              <a:buNone/>
              <a:defRPr sz="2027"/>
            </a:lvl4pPr>
            <a:lvl5pPr marL="1828783" indent="0">
              <a:buNone/>
              <a:defRPr sz="2027"/>
            </a:lvl5pPr>
            <a:lvl6pPr marL="2285978" indent="0">
              <a:buNone/>
              <a:defRPr sz="2027"/>
            </a:lvl6pPr>
            <a:lvl7pPr marL="2743174" indent="0">
              <a:buNone/>
              <a:defRPr sz="2027"/>
            </a:lvl7pPr>
            <a:lvl8pPr marL="3200370" indent="0">
              <a:buNone/>
              <a:defRPr sz="2027"/>
            </a:lvl8pPr>
            <a:lvl9pPr marL="3657565" indent="0">
              <a:buNone/>
              <a:defRPr sz="2027"/>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14685227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41927172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90281713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365709805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9357203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41470010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3426760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9994610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255720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8748897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4606735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940766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6556001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0860332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8468664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7189071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158377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882548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5561444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9527139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0105548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4829646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05557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41977826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626124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4767291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4559537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9606938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373768229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865736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16886680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327582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327461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155874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75693843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7385895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670254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700978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9303341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5693938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37485145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289801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23029969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2738370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08770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1164076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3133712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0074013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6559672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9496785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4574206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3950095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314666627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17126703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5198138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01396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54767887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41343930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5979620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0106243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4766917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2935684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6439846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81113015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71376066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6502369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4023237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01015578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80583380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78077196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15297170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7666523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9203400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69192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549393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8535326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71207583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512836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00685146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106959963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92323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4715171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22235309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58728614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2949017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51430003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65325608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20296098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5714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28026973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7490191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28723719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41389645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72536815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48325762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72198020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63074014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9895640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14563534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34985694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665078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416332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171339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121374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31389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122435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372332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95651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036587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61253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3979" b="0" cap="all">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27">
                <a:solidFill>
                  <a:srgbClr val="009DDC"/>
                </a:solidFill>
                <a:latin typeface="Segoe UI Light" panose="020B0502040204020203" pitchFamily="34" charset="0"/>
                <a:cs typeface="Segoe UI Light" panose="020B0502040204020203" pitchFamily="34" charset="0"/>
              </a:defRPr>
            </a:lvl1pPr>
            <a:lvl2pPr marL="457196" indent="0">
              <a:buNone/>
              <a:defRPr sz="1802">
                <a:solidFill>
                  <a:schemeClr val="tx1">
                    <a:tint val="75000"/>
                  </a:schemeClr>
                </a:solidFill>
              </a:defRPr>
            </a:lvl2pPr>
            <a:lvl3pPr marL="914391" indent="0">
              <a:buNone/>
              <a:defRPr sz="1577">
                <a:solidFill>
                  <a:schemeClr val="tx1">
                    <a:tint val="75000"/>
                  </a:schemeClr>
                </a:solidFill>
              </a:defRPr>
            </a:lvl3pPr>
            <a:lvl4pPr marL="1371587" indent="0">
              <a:buNone/>
              <a:defRPr sz="1427">
                <a:solidFill>
                  <a:schemeClr val="tx1">
                    <a:tint val="75000"/>
                  </a:schemeClr>
                </a:solidFill>
              </a:defRPr>
            </a:lvl4pPr>
            <a:lvl5pPr marL="1828783" indent="0">
              <a:buNone/>
              <a:defRPr sz="1427">
                <a:solidFill>
                  <a:schemeClr val="tx1">
                    <a:tint val="75000"/>
                  </a:schemeClr>
                </a:solidFill>
              </a:defRPr>
            </a:lvl5pPr>
            <a:lvl6pPr marL="2285978" indent="0">
              <a:buNone/>
              <a:defRPr sz="1427">
                <a:solidFill>
                  <a:schemeClr val="tx1">
                    <a:tint val="75000"/>
                  </a:schemeClr>
                </a:solidFill>
              </a:defRPr>
            </a:lvl6pPr>
            <a:lvl7pPr marL="2743174" indent="0">
              <a:buNone/>
              <a:defRPr sz="1427">
                <a:solidFill>
                  <a:schemeClr val="tx1">
                    <a:tint val="75000"/>
                  </a:schemeClr>
                </a:solidFill>
              </a:defRPr>
            </a:lvl7pPr>
            <a:lvl8pPr marL="3200370" indent="0">
              <a:buNone/>
              <a:defRPr sz="1427">
                <a:solidFill>
                  <a:schemeClr val="tx1">
                    <a:tint val="75000"/>
                  </a:schemeClr>
                </a:solidFill>
              </a:defRPr>
            </a:lvl8pPr>
            <a:lvl9pPr marL="3657565" indent="0">
              <a:buNone/>
              <a:defRPr sz="1427">
                <a:solidFill>
                  <a:schemeClr val="tx1">
                    <a:tint val="75000"/>
                  </a:schemeClr>
                </a:solidFill>
              </a:defRPr>
            </a:lvl9pPr>
          </a:lstStyle>
          <a:p>
            <a:pPr lvl="0"/>
            <a:r>
              <a:rPr lang="en-US" smtClean="0"/>
              <a:t>Click to edit Master text styles</a:t>
            </a:r>
          </a:p>
        </p:txBody>
      </p:sp>
      <p:sp>
        <p:nvSpPr>
          <p:cNvPr id="6"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pic>
        <p:nvPicPr>
          <p:cNvPr id="7" name="Picture 2" descr="Biml"/>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752278" y="609601"/>
            <a:ext cx="3525323" cy="12350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1" y="706724"/>
            <a:ext cx="3412554" cy="1040829"/>
          </a:xfrm>
          <a:prstGeom prst="rect">
            <a:avLst/>
          </a:prstGeom>
        </p:spPr>
      </p:pic>
    </p:spTree>
    <p:extLst>
      <p:ext uri="{BB962C8B-B14F-4D97-AF65-F5344CB8AC3E}">
        <p14:creationId xmlns:p14="http://schemas.microsoft.com/office/powerpoint/2010/main" val="33616635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286968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98929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90354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077896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577315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965910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905783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8301583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811900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3190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354901138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913397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944171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90544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758458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7835023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915126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0927118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2219216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242168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7655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685801"/>
            <a:ext cx="5386917"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4" name="Content Placeholder 3"/>
          <p:cNvSpPr>
            <a:spLocks noGrp="1"/>
          </p:cNvSpPr>
          <p:nvPr>
            <p:ph sz="half" idx="2"/>
          </p:nvPr>
        </p:nvSpPr>
        <p:spPr>
          <a:xfrm>
            <a:off x="609600" y="1325563"/>
            <a:ext cx="5386917"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685801"/>
            <a:ext cx="5389033"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6" name="Content Placeholder 5"/>
          <p:cNvSpPr>
            <a:spLocks noGrp="1"/>
          </p:cNvSpPr>
          <p:nvPr>
            <p:ph sz="quarter" idx="4"/>
          </p:nvPr>
        </p:nvSpPr>
        <p:spPr>
          <a:xfrm>
            <a:off x="6193369" y="1325563"/>
            <a:ext cx="5389033"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364028992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7466506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644040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6771026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743604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530679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915974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0" cy="1470025"/>
          </a:xfrm>
        </p:spPr>
        <p:txBody>
          <a:bodyPr/>
          <a:lstStyle>
            <a:lvl1pPr>
              <a:defRPr b="1">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401" y="3886200"/>
            <a:ext cx="10363200" cy="1752600"/>
          </a:xfrm>
        </p:spPr>
        <p:txBody>
          <a:bodyPr/>
          <a:lstStyle>
            <a:lvl1pPr marL="0" indent="0" algn="ctr">
              <a:buNone/>
              <a:defRPr b="0">
                <a:solidFill>
                  <a:schemeClr val="tx1"/>
                </a:solidFill>
                <a:latin typeface="Segoe UI Light" panose="020B0502040204020203" pitchFamily="34" charset="0"/>
                <a:cs typeface="Segoe UI Light" panose="020B0502040204020203" pitchFamily="34" charset="0"/>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01" y="784827"/>
            <a:ext cx="7117680" cy="133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9970544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69232486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3979" b="0" cap="all">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2906715"/>
            <a:ext cx="10363200" cy="1500187"/>
          </a:xfrm>
        </p:spPr>
        <p:txBody>
          <a:bodyPr anchor="b"/>
          <a:lstStyle>
            <a:lvl1pPr marL="0" indent="0">
              <a:buNone/>
              <a:defRPr sz="2027">
                <a:solidFill>
                  <a:srgbClr val="009DDC"/>
                </a:solidFill>
                <a:latin typeface="Segoe UI Light" panose="020B0502040204020203" pitchFamily="34" charset="0"/>
                <a:cs typeface="Segoe UI Light" panose="020B0502040204020203" pitchFamily="34" charset="0"/>
              </a:defRPr>
            </a:lvl1pPr>
            <a:lvl2pPr marL="457196" indent="0">
              <a:buNone/>
              <a:defRPr sz="1802">
                <a:solidFill>
                  <a:schemeClr val="tx1">
                    <a:tint val="75000"/>
                  </a:schemeClr>
                </a:solidFill>
              </a:defRPr>
            </a:lvl2pPr>
            <a:lvl3pPr marL="914391" indent="0">
              <a:buNone/>
              <a:defRPr sz="1577">
                <a:solidFill>
                  <a:schemeClr val="tx1">
                    <a:tint val="75000"/>
                  </a:schemeClr>
                </a:solidFill>
              </a:defRPr>
            </a:lvl3pPr>
            <a:lvl4pPr marL="1371587" indent="0">
              <a:buNone/>
              <a:defRPr sz="1427">
                <a:solidFill>
                  <a:schemeClr val="tx1">
                    <a:tint val="75000"/>
                  </a:schemeClr>
                </a:solidFill>
              </a:defRPr>
            </a:lvl4pPr>
            <a:lvl5pPr marL="1828783" indent="0">
              <a:buNone/>
              <a:defRPr sz="1427">
                <a:solidFill>
                  <a:schemeClr val="tx1">
                    <a:tint val="75000"/>
                  </a:schemeClr>
                </a:solidFill>
              </a:defRPr>
            </a:lvl5pPr>
            <a:lvl6pPr marL="2285978" indent="0">
              <a:buNone/>
              <a:defRPr sz="1427">
                <a:solidFill>
                  <a:schemeClr val="tx1">
                    <a:tint val="75000"/>
                  </a:schemeClr>
                </a:solidFill>
              </a:defRPr>
            </a:lvl6pPr>
            <a:lvl7pPr marL="2743174" indent="0">
              <a:buNone/>
              <a:defRPr sz="1427">
                <a:solidFill>
                  <a:schemeClr val="tx1">
                    <a:tint val="75000"/>
                  </a:schemeClr>
                </a:solidFill>
              </a:defRPr>
            </a:lvl7pPr>
            <a:lvl8pPr marL="3200370" indent="0">
              <a:buNone/>
              <a:defRPr sz="1427">
                <a:solidFill>
                  <a:schemeClr val="tx1">
                    <a:tint val="75000"/>
                  </a:schemeClr>
                </a:solidFill>
              </a:defRPr>
            </a:lvl8pPr>
            <a:lvl9pPr marL="3657565" indent="0">
              <a:buNone/>
              <a:defRPr sz="1427">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2" cstate="print"/>
          <a:stretch>
            <a:fillRect/>
          </a:stretch>
        </p:blipFill>
        <p:spPr>
          <a:xfrm>
            <a:off x="2540000" y="2211803"/>
            <a:ext cx="7103533" cy="1389821"/>
          </a:xfrm>
          <a:prstGeom prst="rect">
            <a:avLst/>
          </a:prstGeom>
        </p:spPr>
      </p:pic>
      <p:pic>
        <p:nvPicPr>
          <p:cNvPr id="5" name="Picture 4" descr="biglogo.jpg"/>
          <p:cNvPicPr>
            <a:picLocks noChangeAspect="1"/>
          </p:cNvPicPr>
          <p:nvPr/>
        </p:nvPicPr>
        <p:blipFill>
          <a:blip r:embed="rId2" cstate="print"/>
          <a:stretch>
            <a:fillRect/>
          </a:stretch>
        </p:blipFill>
        <p:spPr>
          <a:xfrm>
            <a:off x="2540000" y="2211803"/>
            <a:ext cx="7103533" cy="1389821"/>
          </a:xfrm>
          <a:prstGeom prst="rect">
            <a:avLst/>
          </a:prstGeom>
        </p:spPr>
      </p:pic>
      <p:sp>
        <p:nvSpPr>
          <p:cNvPr id="6"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1331772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778">
                <a:latin typeface="Segoe UI Light" panose="020B0502040204020203" pitchFamily="34" charset="0"/>
                <a:cs typeface="Segoe UI Light" panose="020B0502040204020203" pitchFamily="34" charset="0"/>
              </a:defRPr>
            </a:lvl1pPr>
            <a:lvl2pPr>
              <a:defRPr sz="2403">
                <a:latin typeface="Segoe UI Light" panose="020B0502040204020203" pitchFamily="34" charset="0"/>
                <a:cs typeface="Segoe UI Light" panose="020B0502040204020203" pitchFamily="34" charset="0"/>
              </a:defRPr>
            </a:lvl2pPr>
            <a:lvl3pPr>
              <a:defRPr sz="2027">
                <a:latin typeface="Segoe UI Light" panose="020B0502040204020203" pitchFamily="34" charset="0"/>
                <a:cs typeface="Segoe UI Light" panose="020B0502040204020203" pitchFamily="34" charset="0"/>
              </a:defRPr>
            </a:lvl3pPr>
            <a:lvl4pPr>
              <a:defRPr sz="1802">
                <a:latin typeface="Segoe UI Light" panose="020B0502040204020203" pitchFamily="34" charset="0"/>
                <a:cs typeface="Segoe UI Light" panose="020B0502040204020203" pitchFamily="34" charset="0"/>
              </a:defRPr>
            </a:lvl4pPr>
            <a:lvl5pPr>
              <a:defRPr sz="1802">
                <a:latin typeface="Segoe UI Light" panose="020B0502040204020203" pitchFamily="34" charset="0"/>
                <a:cs typeface="Segoe UI Light" panose="020B0502040204020203" pitchFamily="34" charset="0"/>
              </a:defRPr>
            </a:lvl5pPr>
            <a:lvl6pPr>
              <a:defRPr sz="1802"/>
            </a:lvl6pPr>
            <a:lvl7pPr>
              <a:defRPr sz="1802"/>
            </a:lvl7pPr>
            <a:lvl8pPr>
              <a:defRPr sz="1802"/>
            </a:lvl8pPr>
            <a:lvl9pPr>
              <a:defRPr sz="18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3847689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400682850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685801"/>
            <a:ext cx="5386917"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4" name="Content Placeholder 3"/>
          <p:cNvSpPr>
            <a:spLocks noGrp="1"/>
          </p:cNvSpPr>
          <p:nvPr>
            <p:ph sz="half" idx="2"/>
          </p:nvPr>
        </p:nvSpPr>
        <p:spPr>
          <a:xfrm>
            <a:off x="609600" y="1325563"/>
            <a:ext cx="5386917"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9" y="685801"/>
            <a:ext cx="5389033" cy="639762"/>
          </a:xfrm>
        </p:spPr>
        <p:txBody>
          <a:bodyPr anchor="b"/>
          <a:lstStyle>
            <a:lvl1pPr marL="0" indent="0">
              <a:buNone/>
              <a:defRPr sz="2403" b="1">
                <a:solidFill>
                  <a:srgbClr val="009DDC"/>
                </a:solidFill>
                <a:latin typeface="Segoe UI Light" panose="020B0502040204020203" pitchFamily="34" charset="0"/>
                <a:cs typeface="Segoe UI Light" panose="020B0502040204020203" pitchFamily="34" charset="0"/>
              </a:defRPr>
            </a:lvl1pPr>
            <a:lvl2pPr marL="457196" indent="0">
              <a:buNone/>
              <a:defRPr sz="2027" b="1"/>
            </a:lvl2pPr>
            <a:lvl3pPr marL="914391" indent="0">
              <a:buNone/>
              <a:defRPr sz="1802" b="1"/>
            </a:lvl3pPr>
            <a:lvl4pPr marL="1371587" indent="0">
              <a:buNone/>
              <a:defRPr sz="1577" b="1"/>
            </a:lvl4pPr>
            <a:lvl5pPr marL="1828783" indent="0">
              <a:buNone/>
              <a:defRPr sz="1577" b="1"/>
            </a:lvl5pPr>
            <a:lvl6pPr marL="2285978" indent="0">
              <a:buNone/>
              <a:defRPr sz="1577" b="1"/>
            </a:lvl6pPr>
            <a:lvl7pPr marL="2743174" indent="0">
              <a:buNone/>
              <a:defRPr sz="1577" b="1"/>
            </a:lvl7pPr>
            <a:lvl8pPr marL="3200370" indent="0">
              <a:buNone/>
              <a:defRPr sz="1577" b="1"/>
            </a:lvl8pPr>
            <a:lvl9pPr marL="3657565" indent="0">
              <a:buNone/>
              <a:defRPr sz="1577" b="1"/>
            </a:lvl9pPr>
          </a:lstStyle>
          <a:p>
            <a:pPr lvl="0"/>
            <a:r>
              <a:rPr lang="en-US" smtClean="0"/>
              <a:t>Click to edit Master text styles</a:t>
            </a:r>
          </a:p>
        </p:txBody>
      </p:sp>
      <p:sp>
        <p:nvSpPr>
          <p:cNvPr id="6" name="Content Placeholder 5"/>
          <p:cNvSpPr>
            <a:spLocks noGrp="1"/>
          </p:cNvSpPr>
          <p:nvPr>
            <p:ph sz="quarter" idx="4"/>
          </p:nvPr>
        </p:nvSpPr>
        <p:spPr>
          <a:xfrm>
            <a:off x="6193369" y="1325563"/>
            <a:ext cx="5389033" cy="4881066"/>
          </a:xfrm>
        </p:spPr>
        <p:txBody>
          <a:bodyPr/>
          <a:lstStyle>
            <a:lvl1pPr>
              <a:defRPr sz="2403">
                <a:latin typeface="Segoe UI Light" panose="020B0502040204020203" pitchFamily="34" charset="0"/>
                <a:cs typeface="Segoe UI Light" panose="020B0502040204020203" pitchFamily="34" charset="0"/>
              </a:defRPr>
            </a:lvl1pPr>
            <a:lvl2pPr>
              <a:defRPr sz="2027">
                <a:latin typeface="Segoe UI Light" panose="020B0502040204020203" pitchFamily="34" charset="0"/>
                <a:cs typeface="Segoe UI Light" panose="020B0502040204020203" pitchFamily="34" charset="0"/>
              </a:defRPr>
            </a:lvl2pPr>
            <a:lvl3pPr>
              <a:defRPr sz="1802">
                <a:latin typeface="Segoe UI Light" panose="020B0502040204020203" pitchFamily="34" charset="0"/>
                <a:cs typeface="Segoe UI Light" panose="020B0502040204020203" pitchFamily="34" charset="0"/>
              </a:defRPr>
            </a:lvl3pPr>
            <a:lvl4pPr>
              <a:defRPr sz="1577">
                <a:latin typeface="Segoe UI Light" panose="020B0502040204020203" pitchFamily="34" charset="0"/>
                <a:cs typeface="Segoe UI Light" panose="020B0502040204020203" pitchFamily="34" charset="0"/>
              </a:defRPr>
            </a:lvl4pPr>
            <a:lvl5pPr>
              <a:defRPr sz="1577">
                <a:latin typeface="Segoe UI Light" panose="020B0502040204020203" pitchFamily="34" charset="0"/>
                <a:cs typeface="Segoe UI Light" panose="020B0502040204020203" pitchFamily="34" charset="0"/>
              </a:defRPr>
            </a:lvl5pPr>
            <a:lvl6pPr>
              <a:defRPr sz="1577"/>
            </a:lvl6pPr>
            <a:lvl7pPr>
              <a:defRPr sz="1577"/>
            </a:lvl7pPr>
            <a:lvl8pPr>
              <a:defRPr sz="1577"/>
            </a:lvl8pPr>
            <a:lvl9pPr>
              <a:defRPr sz="15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327316420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5"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32404524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76499090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2"/>
            <a:ext cx="6815667" cy="5853113"/>
          </a:xfrm>
        </p:spPr>
        <p:txBody>
          <a:bodyPr/>
          <a:lstStyle>
            <a:lvl1pPr>
              <a:defRPr sz="3228">
                <a:latin typeface="Segoe UI Light" panose="020B0502040204020203" pitchFamily="34" charset="0"/>
                <a:cs typeface="Segoe UI Light" panose="020B0502040204020203" pitchFamily="34" charset="0"/>
              </a:defRPr>
            </a:lvl1pPr>
            <a:lvl2pPr>
              <a:defRPr sz="2778">
                <a:latin typeface="Segoe UI Light" panose="020B0502040204020203" pitchFamily="34" charset="0"/>
                <a:cs typeface="Segoe UI Light" panose="020B0502040204020203" pitchFamily="34" charset="0"/>
              </a:defRPr>
            </a:lvl2pPr>
            <a:lvl3pPr>
              <a:defRPr sz="2403">
                <a:latin typeface="Segoe UI Light" panose="020B0502040204020203" pitchFamily="34" charset="0"/>
                <a:cs typeface="Segoe UI Light" panose="020B0502040204020203" pitchFamily="34" charset="0"/>
              </a:defRPr>
            </a:lvl3pPr>
            <a:lvl4pPr>
              <a:defRPr sz="2027">
                <a:latin typeface="Segoe UI Light" panose="020B0502040204020203" pitchFamily="34" charset="0"/>
                <a:cs typeface="Segoe UI Light" panose="020B0502040204020203" pitchFamily="34" charset="0"/>
              </a:defRPr>
            </a:lvl4pPr>
            <a:lvl5pPr>
              <a:defRPr sz="2027">
                <a:latin typeface="Segoe UI Light" panose="020B0502040204020203" pitchFamily="34" charset="0"/>
                <a:cs typeface="Segoe UI Light" panose="020B0502040204020203" pitchFamily="34" charset="0"/>
              </a:defRPr>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66125260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28">
                <a:latin typeface="Segoe UI Light" panose="020B0502040204020203" pitchFamily="34" charset="0"/>
                <a:cs typeface="Segoe UI Light" panose="020B0502040204020203" pitchFamily="34" charset="0"/>
              </a:defRPr>
            </a:lvl1pPr>
            <a:lvl2pPr marL="457196" indent="0">
              <a:buNone/>
              <a:defRPr sz="2778"/>
            </a:lvl2pPr>
            <a:lvl3pPr marL="914391" indent="0">
              <a:buNone/>
              <a:defRPr sz="2403"/>
            </a:lvl3pPr>
            <a:lvl4pPr marL="1371587" indent="0">
              <a:buNone/>
              <a:defRPr sz="2027"/>
            </a:lvl4pPr>
            <a:lvl5pPr marL="1828783" indent="0">
              <a:buNone/>
              <a:defRPr sz="2027"/>
            </a:lvl5pPr>
            <a:lvl6pPr marL="2285978" indent="0">
              <a:buNone/>
              <a:defRPr sz="2027"/>
            </a:lvl6pPr>
            <a:lvl7pPr marL="2743174" indent="0">
              <a:buNone/>
              <a:defRPr sz="2027"/>
            </a:lvl7pPr>
            <a:lvl8pPr marL="3200370" indent="0">
              <a:buNone/>
              <a:defRPr sz="2027"/>
            </a:lvl8pPr>
            <a:lvl9pPr marL="3657565" indent="0">
              <a:buNone/>
              <a:defRPr sz="2027"/>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22153019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22965043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330253599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22848288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8500920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414353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140049227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3758304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0860462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8845423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4108160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22280248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1215471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772945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5563188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30763297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7012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27" b="0">
                <a:solidFill>
                  <a:srgbClr val="0D4368"/>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2"/>
            <a:ext cx="6815667" cy="5853113"/>
          </a:xfrm>
        </p:spPr>
        <p:txBody>
          <a:bodyPr/>
          <a:lstStyle>
            <a:lvl1pPr>
              <a:defRPr sz="3228">
                <a:latin typeface="Segoe UI Light" panose="020B0502040204020203" pitchFamily="34" charset="0"/>
                <a:cs typeface="Segoe UI Light" panose="020B0502040204020203" pitchFamily="34" charset="0"/>
              </a:defRPr>
            </a:lvl1pPr>
            <a:lvl2pPr>
              <a:defRPr sz="2778">
                <a:latin typeface="Segoe UI Light" panose="020B0502040204020203" pitchFamily="34" charset="0"/>
                <a:cs typeface="Segoe UI Light" panose="020B0502040204020203" pitchFamily="34" charset="0"/>
              </a:defRPr>
            </a:lvl2pPr>
            <a:lvl3pPr>
              <a:defRPr sz="2403">
                <a:latin typeface="Segoe UI Light" panose="020B0502040204020203" pitchFamily="34" charset="0"/>
                <a:cs typeface="Segoe UI Light" panose="020B0502040204020203" pitchFamily="34" charset="0"/>
              </a:defRPr>
            </a:lvl3pPr>
            <a:lvl4pPr>
              <a:defRPr sz="2027">
                <a:latin typeface="Segoe UI Light" panose="020B0502040204020203" pitchFamily="34" charset="0"/>
                <a:cs typeface="Segoe UI Light" panose="020B0502040204020203" pitchFamily="34" charset="0"/>
              </a:defRPr>
            </a:lvl4pPr>
            <a:lvl5pPr>
              <a:defRPr sz="2027">
                <a:latin typeface="Segoe UI Light" panose="020B0502040204020203" pitchFamily="34" charset="0"/>
                <a:cs typeface="Segoe UI Light" panose="020B0502040204020203" pitchFamily="34" charset="0"/>
              </a:defRPr>
            </a:lvl5pPr>
            <a:lvl6pPr>
              <a:defRPr sz="2027"/>
            </a:lvl6pPr>
            <a:lvl7pPr>
              <a:defRPr sz="2027"/>
            </a:lvl7pPr>
            <a:lvl8pPr>
              <a:defRPr sz="2027"/>
            </a:lvl8pPr>
            <a:lvl9pPr>
              <a:defRPr sz="202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a:spLocks noGrp="1"/>
          </p:cNvSpPr>
          <p:nvPr>
            <p:ph type="sldNum" sz="quarter" idx="4"/>
          </p:nvPr>
        </p:nvSpPr>
        <p:spPr>
          <a:xfrm>
            <a:off x="0" y="6477001"/>
            <a:ext cx="1524000" cy="381001"/>
          </a:xfrm>
          <a:prstGeom prst="rect">
            <a:avLst/>
          </a:prstGeom>
        </p:spPr>
        <p:txBody>
          <a:bodyPr vert="horz" lIns="121789" tIns="60894" rIns="121789" bIns="60894" rtlCol="0" anchor="ctr"/>
          <a:lstStyle>
            <a:lvl1pPr algn="l">
              <a:defRPr sz="1201" b="0">
                <a:solidFill>
                  <a:schemeClr val="bg1"/>
                </a:solidFill>
              </a:defRPr>
            </a:lvl1pPr>
          </a:lstStyle>
          <a:p>
            <a:fld id="{63EF97D3-3A8A-402A-BE14-7FDA0EF7DEF6}" type="slidenum">
              <a:rPr lang="en-US" smtClean="0"/>
              <a:t>‹#›</a:t>
            </a:fld>
            <a:endParaRPr lang="en-US"/>
          </a:p>
        </p:txBody>
      </p:sp>
    </p:spTree>
    <p:extLst>
      <p:ext uri="{BB962C8B-B14F-4D97-AF65-F5344CB8AC3E}">
        <p14:creationId xmlns:p14="http://schemas.microsoft.com/office/powerpoint/2010/main" val="39141321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33797757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6649326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8656792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2839648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716108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204885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386910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2333684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268822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103632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biglogo.jpg"/>
          <p:cNvPicPr>
            <a:picLocks noChangeAspect="1"/>
          </p:cNvPicPr>
          <p:nvPr userDrawn="1"/>
        </p:nvPicPr>
        <p:blipFill>
          <a:blip r:embed="rId3"/>
          <a:stretch>
            <a:fillRect/>
          </a:stretch>
        </p:blipFill>
        <p:spPr>
          <a:xfrm>
            <a:off x="2540000" y="914401"/>
            <a:ext cx="7103533" cy="1389821"/>
          </a:xfrm>
          <a:prstGeom prst="rect">
            <a:avLst/>
          </a:prstGeom>
        </p:spPr>
      </p:pic>
    </p:spTree>
    <p:extLst>
      <p:ext uri="{BB962C8B-B14F-4D97-AF65-F5344CB8AC3E}">
        <p14:creationId xmlns:p14="http://schemas.microsoft.com/office/powerpoint/2010/main" val="119080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27" b="0">
                <a:solidFill>
                  <a:schemeClr val="accent6"/>
                </a:solidFill>
                <a:latin typeface="Segoe UI Light" panose="020B0502040204020203" pitchFamily="34" charset="0"/>
                <a:cs typeface="Segoe UI Light" panose="020B0502040204020203"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28">
                <a:latin typeface="Segoe UI Light" panose="020B0502040204020203" pitchFamily="34" charset="0"/>
                <a:cs typeface="Segoe UI Light" panose="020B0502040204020203" pitchFamily="34" charset="0"/>
              </a:defRPr>
            </a:lvl1pPr>
            <a:lvl2pPr marL="457196" indent="0">
              <a:buNone/>
              <a:defRPr sz="2778"/>
            </a:lvl2pPr>
            <a:lvl3pPr marL="914391" indent="0">
              <a:buNone/>
              <a:defRPr sz="2403"/>
            </a:lvl3pPr>
            <a:lvl4pPr marL="1371587" indent="0">
              <a:buNone/>
              <a:defRPr sz="2027"/>
            </a:lvl4pPr>
            <a:lvl5pPr marL="1828783" indent="0">
              <a:buNone/>
              <a:defRPr sz="2027"/>
            </a:lvl5pPr>
            <a:lvl6pPr marL="2285978" indent="0">
              <a:buNone/>
              <a:defRPr sz="2027"/>
            </a:lvl6pPr>
            <a:lvl7pPr marL="2743174" indent="0">
              <a:buNone/>
              <a:defRPr sz="2027"/>
            </a:lvl7pPr>
            <a:lvl8pPr marL="3200370" indent="0">
              <a:buNone/>
              <a:defRPr sz="2027"/>
            </a:lvl8pPr>
            <a:lvl9pPr marL="3657565" indent="0">
              <a:buNone/>
              <a:defRPr sz="2027"/>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27">
                <a:solidFill>
                  <a:srgbClr val="009DDC"/>
                </a:solidFill>
                <a:latin typeface="Segoe UI Light" panose="020B0502040204020203" pitchFamily="34" charset="0"/>
                <a:cs typeface="Segoe UI Light" panose="020B0502040204020203" pitchFamily="34" charset="0"/>
              </a:defRPr>
            </a:lvl1pPr>
            <a:lvl2pPr marL="457196" indent="0">
              <a:buNone/>
              <a:defRPr sz="1201"/>
            </a:lvl2pPr>
            <a:lvl3pPr marL="914391" indent="0">
              <a:buNone/>
              <a:defRPr sz="976"/>
            </a:lvl3pPr>
            <a:lvl4pPr marL="1371587" indent="0">
              <a:buNone/>
              <a:defRPr sz="901"/>
            </a:lvl4pPr>
            <a:lvl5pPr marL="1828783" indent="0">
              <a:buNone/>
              <a:defRPr sz="901"/>
            </a:lvl5pPr>
            <a:lvl6pPr marL="2285978" indent="0">
              <a:buNone/>
              <a:defRPr sz="901"/>
            </a:lvl6pPr>
            <a:lvl7pPr marL="2743174" indent="0">
              <a:buNone/>
              <a:defRPr sz="901"/>
            </a:lvl7pPr>
            <a:lvl8pPr marL="3200370" indent="0">
              <a:buNone/>
              <a:defRPr sz="901"/>
            </a:lvl8pPr>
            <a:lvl9pPr marL="3657565" indent="0">
              <a:buNone/>
              <a:defRPr sz="901"/>
            </a:lvl9pPr>
          </a:lstStyle>
          <a:p>
            <a:pPr lvl="0"/>
            <a:r>
              <a:rPr lang="en-US" smtClean="0"/>
              <a:t>Click to edit Master text styles</a:t>
            </a:r>
          </a:p>
        </p:txBody>
      </p:sp>
      <p:sp>
        <p:nvSpPr>
          <p:cNvPr id="7" name="Slide Number Placeholder 8"/>
          <p:cNvSpPr txBox="1">
            <a:spLocks/>
          </p:cNvSpPr>
          <p:nvPr/>
        </p:nvSpPr>
        <p:spPr>
          <a:xfrm>
            <a:off x="0" y="6477001"/>
            <a:ext cx="1524000" cy="381001"/>
          </a:xfrm>
          <a:prstGeom prst="rect">
            <a:avLst/>
          </a:prstGeom>
        </p:spPr>
        <p:txBody>
          <a:bodyPr vert="horz" lIns="121789" tIns="60894" rIns="121789" bIns="60894" rtlCol="0" anchor="ctr"/>
          <a:lstStyle>
            <a:defPPr>
              <a:defRPr lang="en-US"/>
            </a:defPPr>
            <a:lvl1pPr marL="0" algn="l" defTabSz="457200" rtl="0" eaLnBrk="1" latinLnBrk="0" hangingPunct="1">
              <a:defRPr sz="1201" b="0" kern="1200">
                <a:solidFill>
                  <a:schemeClr val="bg1"/>
                </a:solidFill>
                <a:latin typeface="Segoe UI Light" panose="020B0502040204020203" pitchFamily="34" charset="0"/>
                <a:ea typeface="+mn-ea"/>
                <a:cs typeface="Segoe UI Light"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4AC2F4-06E6-044F-947A-C0A37C4DAB67}" type="slidenum">
              <a:rPr lang="en-US" sz="1201" smtClean="0"/>
              <a:pPr/>
              <a:t>‹#›</a:t>
            </a:fld>
            <a:endParaRPr lang="en-US" sz="1201" dirty="0"/>
          </a:p>
        </p:txBody>
      </p:sp>
    </p:spTree>
    <p:extLst>
      <p:ext uri="{BB962C8B-B14F-4D97-AF65-F5344CB8AC3E}">
        <p14:creationId xmlns:p14="http://schemas.microsoft.com/office/powerpoint/2010/main" val="151577199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8774311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009DD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biglogo.jpg"/>
          <p:cNvPicPr>
            <a:picLocks noChangeAspect="1"/>
          </p:cNvPicPr>
          <p:nvPr userDrawn="1"/>
        </p:nvPicPr>
        <p:blipFill>
          <a:blip r:embed="rId3"/>
          <a:stretch>
            <a:fillRect/>
          </a:stretch>
        </p:blipFill>
        <p:spPr>
          <a:xfrm>
            <a:off x="2540000" y="2211803"/>
            <a:ext cx="7103533" cy="1389821"/>
          </a:xfrm>
          <a:prstGeom prst="rect">
            <a:avLst/>
          </a:prstGeom>
        </p:spPr>
      </p:pic>
    </p:spTree>
    <p:extLst>
      <p:ext uri="{BB962C8B-B14F-4D97-AF65-F5344CB8AC3E}">
        <p14:creationId xmlns:p14="http://schemas.microsoft.com/office/powerpoint/2010/main" val="17668121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85800"/>
            <a:ext cx="5384800" cy="55156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5194813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685800"/>
            <a:ext cx="5386917"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325562"/>
            <a:ext cx="5386917"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685800"/>
            <a:ext cx="5389033" cy="639762"/>
          </a:xfrm>
        </p:spPr>
        <p:txBody>
          <a:bodyPr anchor="b"/>
          <a:lstStyle>
            <a:lvl1pPr marL="0" indent="0">
              <a:buNone/>
              <a:defRPr sz="2400" b="1">
                <a:solidFill>
                  <a:srgbClr val="009DD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325562"/>
            <a:ext cx="5389033" cy="48810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8"/>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0130951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5835109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166343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317734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9DD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345502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07387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75277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7.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8.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7.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7.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7.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4.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7.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7.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7.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7.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4" name="Rectangle 3"/>
          <p:cNvSpPr/>
          <p:nvPr/>
        </p:nvSpPr>
        <p:spPr>
          <a:xfrm>
            <a:off x="0" y="6461108"/>
            <a:ext cx="12192000" cy="396892"/>
          </a:xfrm>
          <a:prstGeom prst="rect">
            <a:avLst/>
          </a:prstGeom>
          <a:solidFill>
            <a:srgbClr val="0D43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 name="Title Placeholder 1"/>
          <p:cNvSpPr>
            <a:spLocks noGrp="1"/>
          </p:cNvSpPr>
          <p:nvPr>
            <p:ph type="title"/>
          </p:nvPr>
        </p:nvSpPr>
        <p:spPr>
          <a:xfrm>
            <a:off x="609600" y="76200"/>
            <a:ext cx="10972800" cy="609600"/>
          </a:xfrm>
          <a:prstGeom prst="rect">
            <a:avLst/>
          </a:prstGeom>
        </p:spPr>
        <p:txBody>
          <a:bodyPr vert="horz" lIns="121789" tIns="60894" rIns="121789" bIns="6089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1"/>
            <a:ext cx="10972800" cy="5442172"/>
          </a:xfrm>
          <a:prstGeom prst="rect">
            <a:avLst/>
          </a:prstGeom>
        </p:spPr>
        <p:txBody>
          <a:bodyPr vert="horz" lIns="121789" tIns="60894" rIns="121789" bIns="608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4"/>
          </p:nvPr>
        </p:nvSpPr>
        <p:spPr>
          <a:xfrm>
            <a:off x="614073" y="6474026"/>
            <a:ext cx="914401" cy="396891"/>
          </a:xfrm>
          <a:prstGeom prst="rect">
            <a:avLst/>
          </a:prstGeom>
        </p:spPr>
        <p:txBody>
          <a:bodyPr vert="horz" lIns="121789" tIns="60894" rIns="121789" bIns="60894" rtlCol="0" anchor="ctr"/>
          <a:lstStyle>
            <a:lvl1pPr algn="r">
              <a:defRPr sz="1201" b="0">
                <a:solidFill>
                  <a:schemeClr val="bg1"/>
                </a:solidFill>
                <a:latin typeface="Segoe UI Light" panose="020B0502040204020203" pitchFamily="34" charset="0"/>
                <a:cs typeface="Segoe UI Light" panose="020B0502040204020203" pitchFamily="34" charset="0"/>
              </a:defRPr>
            </a:lvl1pPr>
          </a:lstStyle>
          <a:p>
            <a:fld id="{63EF97D3-3A8A-402A-BE14-7FDA0EF7DEF6}" type="slidenum">
              <a:rPr lang="en-US" smtClean="0"/>
              <a:t>‹#›</a:t>
            </a:fld>
            <a:endParaRPr lang="en-US"/>
          </a:p>
        </p:txBody>
      </p:sp>
      <p:sp>
        <p:nvSpPr>
          <p:cNvPr id="6" name="Footer Placeholder 4"/>
          <p:cNvSpPr txBox="1">
            <a:spLocks/>
          </p:cNvSpPr>
          <p:nvPr userDrawn="1"/>
        </p:nvSpPr>
        <p:spPr>
          <a:xfrm>
            <a:off x="1524000" y="6530380"/>
            <a:ext cx="9143999" cy="260351"/>
          </a:xfrm>
          <a:prstGeom prst="rect">
            <a:avLst/>
          </a:prstGeom>
        </p:spPr>
        <p:txBody>
          <a:bodyPr vert="horz" lIns="91437" tIns="45718" rIns="91437" bIns="45718" rtlCol="0" anchor="ctr"/>
          <a:lstStyle>
            <a:lvl1pPr algn="ctr">
              <a:defRPr lang="en-US" sz="800" smtClean="0"/>
            </a:lvl1p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bg1"/>
                </a:solidFill>
                <a:effectLst/>
                <a:uLnTx/>
                <a:uFillTx/>
                <a:latin typeface="Segoe UI Light" panose="020B0502040204020203" pitchFamily="34" charset="0"/>
                <a:ea typeface="+mn-ea"/>
                <a:cs typeface="Segoe UI Light" panose="020B0502040204020203" pitchFamily="34" charset="0"/>
              </a:rPr>
              <a:t>Copyright © 2013 Varigence, Inc.</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53676" y="6484334"/>
            <a:ext cx="1228724" cy="376276"/>
          </a:xfrm>
          <a:prstGeom prst="rect">
            <a:avLst/>
          </a:prstGeom>
        </p:spPr>
      </p:pic>
    </p:spTree>
    <p:extLst>
      <p:ext uri="{BB962C8B-B14F-4D97-AF65-F5344CB8AC3E}">
        <p14:creationId xmlns:p14="http://schemas.microsoft.com/office/powerpoint/2010/main" val="1787666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196" rtl="0" eaLnBrk="1" latinLnBrk="0" hangingPunct="1">
        <a:spcBef>
          <a:spcPct val="0"/>
        </a:spcBef>
        <a:buNone/>
        <a:defRPr sz="4430" b="0" i="0" kern="1200" baseline="0">
          <a:solidFill>
            <a:srgbClr val="0D4368"/>
          </a:solidFill>
          <a:latin typeface="+mj-lt"/>
          <a:ea typeface="+mj-ea"/>
          <a:cs typeface="+mj-cs"/>
        </a:defRPr>
      </a:lvl1pPr>
    </p:titleStyle>
    <p:bodyStyle>
      <a:lvl1pPr marL="342897" indent="-342897" algn="l" defTabSz="457196" rtl="0" eaLnBrk="1" latinLnBrk="0" hangingPunct="1">
        <a:spcBef>
          <a:spcPct val="20000"/>
        </a:spcBef>
        <a:buFont typeface="Arial"/>
        <a:buChar char="•"/>
        <a:defRPr sz="3228" kern="1200">
          <a:solidFill>
            <a:schemeClr val="tx1"/>
          </a:solidFill>
          <a:latin typeface="+mn-lt"/>
          <a:ea typeface="+mn-ea"/>
          <a:cs typeface="+mn-cs"/>
        </a:defRPr>
      </a:lvl1pPr>
      <a:lvl2pPr marL="742943" indent="-285747" algn="l" defTabSz="457196" rtl="0" eaLnBrk="1" latinLnBrk="0" hangingPunct="1">
        <a:spcBef>
          <a:spcPct val="20000"/>
        </a:spcBef>
        <a:buFont typeface="Arial"/>
        <a:buChar char="–"/>
        <a:defRPr sz="2778" kern="1200">
          <a:solidFill>
            <a:schemeClr val="tx1"/>
          </a:solidFill>
          <a:latin typeface="+mn-lt"/>
          <a:ea typeface="+mn-ea"/>
          <a:cs typeface="+mn-cs"/>
        </a:defRPr>
      </a:lvl2pPr>
      <a:lvl3pPr marL="1142989" indent="-228598" algn="l" defTabSz="457196" rtl="0" eaLnBrk="1" latinLnBrk="0" hangingPunct="1">
        <a:spcBef>
          <a:spcPct val="20000"/>
        </a:spcBef>
        <a:buFont typeface="Arial"/>
        <a:buChar char="•"/>
        <a:defRPr sz="2403" kern="1200">
          <a:solidFill>
            <a:schemeClr val="tx1"/>
          </a:solidFill>
          <a:latin typeface="+mn-lt"/>
          <a:ea typeface="+mn-ea"/>
          <a:cs typeface="+mn-cs"/>
        </a:defRPr>
      </a:lvl3pPr>
      <a:lvl4pPr marL="1600185" indent="-228598" algn="l" defTabSz="457196" rtl="0" eaLnBrk="1" latinLnBrk="0" hangingPunct="1">
        <a:spcBef>
          <a:spcPct val="20000"/>
        </a:spcBef>
        <a:buFont typeface="Arial"/>
        <a:buChar char="–"/>
        <a:defRPr sz="2027" kern="1200">
          <a:solidFill>
            <a:schemeClr val="tx1"/>
          </a:solidFill>
          <a:latin typeface="+mn-lt"/>
          <a:ea typeface="+mn-ea"/>
          <a:cs typeface="+mn-cs"/>
        </a:defRPr>
      </a:lvl4pPr>
      <a:lvl5pPr marL="2057380" indent="-228598" algn="l" defTabSz="457196" rtl="0" eaLnBrk="1" latinLnBrk="0" hangingPunct="1">
        <a:spcBef>
          <a:spcPct val="20000"/>
        </a:spcBef>
        <a:buFont typeface="Arial"/>
        <a:buChar char="»"/>
        <a:defRPr sz="2027" kern="1200">
          <a:solidFill>
            <a:schemeClr val="tx1"/>
          </a:solidFill>
          <a:latin typeface="+mn-lt"/>
          <a:ea typeface="+mn-ea"/>
          <a:cs typeface="+mn-cs"/>
        </a:defRPr>
      </a:lvl5pPr>
      <a:lvl6pPr marL="2514576" indent="-228598" algn="l" defTabSz="457196" rtl="0" eaLnBrk="1" latinLnBrk="0" hangingPunct="1">
        <a:spcBef>
          <a:spcPct val="20000"/>
        </a:spcBef>
        <a:buFont typeface="Arial"/>
        <a:buChar char="•"/>
        <a:defRPr sz="2027" kern="1200">
          <a:solidFill>
            <a:schemeClr val="tx1"/>
          </a:solidFill>
          <a:latin typeface="+mn-lt"/>
          <a:ea typeface="+mn-ea"/>
          <a:cs typeface="+mn-cs"/>
        </a:defRPr>
      </a:lvl6pPr>
      <a:lvl7pPr marL="2971772" indent="-228598" algn="l" defTabSz="457196" rtl="0" eaLnBrk="1" latinLnBrk="0" hangingPunct="1">
        <a:spcBef>
          <a:spcPct val="20000"/>
        </a:spcBef>
        <a:buFont typeface="Arial"/>
        <a:buChar char="•"/>
        <a:defRPr sz="2027" kern="1200">
          <a:solidFill>
            <a:schemeClr val="tx1"/>
          </a:solidFill>
          <a:latin typeface="+mn-lt"/>
          <a:ea typeface="+mn-ea"/>
          <a:cs typeface="+mn-cs"/>
        </a:defRPr>
      </a:lvl7pPr>
      <a:lvl8pPr marL="3428967" indent="-228598" algn="l" defTabSz="457196" rtl="0" eaLnBrk="1" latinLnBrk="0" hangingPunct="1">
        <a:spcBef>
          <a:spcPct val="20000"/>
        </a:spcBef>
        <a:buFont typeface="Arial"/>
        <a:buChar char="•"/>
        <a:defRPr sz="2027" kern="1200">
          <a:solidFill>
            <a:schemeClr val="tx1"/>
          </a:solidFill>
          <a:latin typeface="+mn-lt"/>
          <a:ea typeface="+mn-ea"/>
          <a:cs typeface="+mn-cs"/>
        </a:defRPr>
      </a:lvl8pPr>
      <a:lvl9pPr marL="3886163" indent="-228598" algn="l" defTabSz="457196" rtl="0" eaLnBrk="1" latinLnBrk="0" hangingPunct="1">
        <a:spcBef>
          <a:spcPct val="20000"/>
        </a:spcBef>
        <a:buFont typeface="Arial"/>
        <a:buChar char="•"/>
        <a:defRPr sz="2027" kern="1200">
          <a:solidFill>
            <a:schemeClr val="tx1"/>
          </a:solidFill>
          <a:latin typeface="+mn-lt"/>
          <a:ea typeface="+mn-ea"/>
          <a:cs typeface="+mn-cs"/>
        </a:defRPr>
      </a:lvl9pPr>
    </p:bodyStyle>
    <p:otherStyle>
      <a:defPPr>
        <a:defRPr lang="en-US"/>
      </a:defPPr>
      <a:lvl1pPr marL="0" algn="l" defTabSz="457196" rtl="0" eaLnBrk="1" latinLnBrk="0" hangingPunct="1">
        <a:defRPr sz="1802" kern="1200">
          <a:solidFill>
            <a:schemeClr val="tx1"/>
          </a:solidFill>
          <a:latin typeface="+mn-lt"/>
          <a:ea typeface="+mn-ea"/>
          <a:cs typeface="+mn-cs"/>
        </a:defRPr>
      </a:lvl1pPr>
      <a:lvl2pPr marL="457196" algn="l" defTabSz="457196" rtl="0" eaLnBrk="1" latinLnBrk="0" hangingPunct="1">
        <a:defRPr sz="1802" kern="1200">
          <a:solidFill>
            <a:schemeClr val="tx1"/>
          </a:solidFill>
          <a:latin typeface="+mn-lt"/>
          <a:ea typeface="+mn-ea"/>
          <a:cs typeface="+mn-cs"/>
        </a:defRPr>
      </a:lvl2pPr>
      <a:lvl3pPr marL="914391" algn="l" defTabSz="457196" rtl="0" eaLnBrk="1" latinLnBrk="0" hangingPunct="1">
        <a:defRPr sz="1802" kern="1200">
          <a:solidFill>
            <a:schemeClr val="tx1"/>
          </a:solidFill>
          <a:latin typeface="+mn-lt"/>
          <a:ea typeface="+mn-ea"/>
          <a:cs typeface="+mn-cs"/>
        </a:defRPr>
      </a:lvl3pPr>
      <a:lvl4pPr marL="1371587" algn="l" defTabSz="457196" rtl="0" eaLnBrk="1" latinLnBrk="0" hangingPunct="1">
        <a:defRPr sz="1802" kern="1200">
          <a:solidFill>
            <a:schemeClr val="tx1"/>
          </a:solidFill>
          <a:latin typeface="+mn-lt"/>
          <a:ea typeface="+mn-ea"/>
          <a:cs typeface="+mn-cs"/>
        </a:defRPr>
      </a:lvl4pPr>
      <a:lvl5pPr marL="1828783" algn="l" defTabSz="457196" rtl="0" eaLnBrk="1" latinLnBrk="0" hangingPunct="1">
        <a:defRPr sz="1802" kern="1200">
          <a:solidFill>
            <a:schemeClr val="tx1"/>
          </a:solidFill>
          <a:latin typeface="+mn-lt"/>
          <a:ea typeface="+mn-ea"/>
          <a:cs typeface="+mn-cs"/>
        </a:defRPr>
      </a:lvl5pPr>
      <a:lvl6pPr marL="2285978" algn="l" defTabSz="457196" rtl="0" eaLnBrk="1" latinLnBrk="0" hangingPunct="1">
        <a:defRPr sz="1802" kern="1200">
          <a:solidFill>
            <a:schemeClr val="tx1"/>
          </a:solidFill>
          <a:latin typeface="+mn-lt"/>
          <a:ea typeface="+mn-ea"/>
          <a:cs typeface="+mn-cs"/>
        </a:defRPr>
      </a:lvl6pPr>
      <a:lvl7pPr marL="2743174" algn="l" defTabSz="457196" rtl="0" eaLnBrk="1" latinLnBrk="0" hangingPunct="1">
        <a:defRPr sz="1802" kern="1200">
          <a:solidFill>
            <a:schemeClr val="tx1"/>
          </a:solidFill>
          <a:latin typeface="+mn-lt"/>
          <a:ea typeface="+mn-ea"/>
          <a:cs typeface="+mn-cs"/>
        </a:defRPr>
      </a:lvl7pPr>
      <a:lvl8pPr marL="3200370" algn="l" defTabSz="457196" rtl="0" eaLnBrk="1" latinLnBrk="0" hangingPunct="1">
        <a:defRPr sz="1802" kern="1200">
          <a:solidFill>
            <a:schemeClr val="tx1"/>
          </a:solidFill>
          <a:latin typeface="+mn-lt"/>
          <a:ea typeface="+mn-ea"/>
          <a:cs typeface="+mn-cs"/>
        </a:defRPr>
      </a:lvl8pPr>
      <a:lvl9pPr marL="3657565" algn="l" defTabSz="457196" rtl="0" eaLnBrk="1" latinLnBrk="0" hangingPunct="1">
        <a:defRPr sz="1802"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262749227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4" name="Rectangle 3"/>
          <p:cNvSpPr/>
          <p:nvPr/>
        </p:nvSpPr>
        <p:spPr>
          <a:xfrm>
            <a:off x="0" y="6461108"/>
            <a:ext cx="12192000" cy="396892"/>
          </a:xfrm>
          <a:prstGeom prst="rect">
            <a:avLst/>
          </a:prstGeom>
          <a:solidFill>
            <a:srgbClr val="E08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 name="Title Placeholder 1"/>
          <p:cNvSpPr>
            <a:spLocks noGrp="1"/>
          </p:cNvSpPr>
          <p:nvPr>
            <p:ph type="title"/>
          </p:nvPr>
        </p:nvSpPr>
        <p:spPr>
          <a:xfrm>
            <a:off x="609600" y="76200"/>
            <a:ext cx="10972800" cy="609600"/>
          </a:xfrm>
          <a:prstGeom prst="rect">
            <a:avLst/>
          </a:prstGeom>
        </p:spPr>
        <p:txBody>
          <a:bodyPr vert="horz" lIns="121789" tIns="60894" rIns="121789" bIns="6089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1"/>
            <a:ext cx="10972800" cy="5442172"/>
          </a:xfrm>
          <a:prstGeom prst="rect">
            <a:avLst/>
          </a:prstGeom>
        </p:spPr>
        <p:txBody>
          <a:bodyPr vert="horz" lIns="121789" tIns="60894" rIns="121789" bIns="608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2" y="6521451"/>
            <a:ext cx="12191999" cy="260351"/>
          </a:xfrm>
          <a:prstGeom prst="rect">
            <a:avLst/>
          </a:prstGeom>
        </p:spPr>
        <p:txBody>
          <a:bodyPr vert="horz" lIns="91437" tIns="45718" rIns="91437" bIns="45718" rtlCol="0" anchor="ctr"/>
          <a:lstStyle>
            <a:lvl1pPr algn="ctr">
              <a:defRPr lang="en-US" sz="800" smtClean="0"/>
            </a:lvl1p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826" b="0" i="0" u="none" strike="noStrike" kern="1200" cap="none" spc="0" normalizeH="0" baseline="0" noProof="0" dirty="0" smtClean="0">
                <a:ln>
                  <a:noFill/>
                </a:ln>
                <a:solidFill>
                  <a:schemeClr val="bg1"/>
                </a:solidFill>
                <a:effectLst/>
                <a:uLnTx/>
                <a:uFillTx/>
                <a:latin typeface="Segoe UI Light" panose="020B0502040204020203" pitchFamily="34" charset="0"/>
                <a:ea typeface="+mn-ea"/>
                <a:cs typeface="Segoe UI Light" panose="020B0502040204020203" pitchFamily="34" charset="0"/>
              </a:rPr>
              <a:t>Copyright © 2013 Varigence, Inc.</a:t>
            </a:r>
          </a:p>
        </p:txBody>
      </p:sp>
      <p:sp>
        <p:nvSpPr>
          <p:cNvPr id="9" name="Slide Number Placeholder 8"/>
          <p:cNvSpPr>
            <a:spLocks noGrp="1"/>
          </p:cNvSpPr>
          <p:nvPr>
            <p:ph type="sldNum" sz="quarter" idx="4"/>
          </p:nvPr>
        </p:nvSpPr>
        <p:spPr>
          <a:xfrm>
            <a:off x="-1" y="6461110"/>
            <a:ext cx="914401" cy="396891"/>
          </a:xfrm>
          <a:prstGeom prst="rect">
            <a:avLst/>
          </a:prstGeom>
        </p:spPr>
        <p:txBody>
          <a:bodyPr vert="horz" lIns="121789" tIns="60894" rIns="121789" bIns="60894" rtlCol="0" anchor="ctr"/>
          <a:lstStyle>
            <a:lvl1pPr algn="r">
              <a:defRPr sz="1201" b="0">
                <a:solidFill>
                  <a:schemeClr val="bg1"/>
                </a:solidFill>
                <a:latin typeface="Segoe UI Light" panose="020B0502040204020203" pitchFamily="34" charset="0"/>
                <a:cs typeface="Segoe UI Light" panose="020B0502040204020203" pitchFamily="34" charset="0"/>
              </a:defRPr>
            </a:lvl1pPr>
          </a:lstStyle>
          <a:p>
            <a:fld id="{2634235D-8385-4BE0-9218-C08761A4B377}" type="slidenum">
              <a:rPr lang="en-US" smtClean="0"/>
              <a:t>‹#›</a:t>
            </a:fld>
            <a:endParaRPr lang="en-US" dirty="0"/>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586709" y="6519178"/>
            <a:ext cx="1402091" cy="262623"/>
          </a:xfrm>
          <a:prstGeom prst="rect">
            <a:avLst/>
          </a:prstGeom>
        </p:spPr>
      </p:pic>
    </p:spTree>
    <p:extLst>
      <p:ext uri="{BB962C8B-B14F-4D97-AF65-F5344CB8AC3E}">
        <p14:creationId xmlns:p14="http://schemas.microsoft.com/office/powerpoint/2010/main" val="165946381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defTabSz="457196" rtl="0" eaLnBrk="1" latinLnBrk="0" hangingPunct="1">
        <a:spcBef>
          <a:spcPct val="0"/>
        </a:spcBef>
        <a:buNone/>
        <a:defRPr sz="4430" b="0" i="0" kern="1200" baseline="0">
          <a:solidFill>
            <a:srgbClr val="E1822D"/>
          </a:solidFill>
          <a:latin typeface="+mj-lt"/>
          <a:ea typeface="+mj-ea"/>
          <a:cs typeface="+mj-cs"/>
        </a:defRPr>
      </a:lvl1pPr>
    </p:titleStyle>
    <p:bodyStyle>
      <a:lvl1pPr marL="342897" indent="-342897" algn="l" defTabSz="457196" rtl="0" eaLnBrk="1" latinLnBrk="0" hangingPunct="1">
        <a:spcBef>
          <a:spcPct val="20000"/>
        </a:spcBef>
        <a:buFont typeface="Arial"/>
        <a:buChar char="•"/>
        <a:defRPr sz="3228" kern="1200">
          <a:solidFill>
            <a:schemeClr val="tx1"/>
          </a:solidFill>
          <a:latin typeface="+mn-lt"/>
          <a:ea typeface="+mn-ea"/>
          <a:cs typeface="+mn-cs"/>
        </a:defRPr>
      </a:lvl1pPr>
      <a:lvl2pPr marL="742943" indent="-285747" algn="l" defTabSz="457196" rtl="0" eaLnBrk="1" latinLnBrk="0" hangingPunct="1">
        <a:spcBef>
          <a:spcPct val="20000"/>
        </a:spcBef>
        <a:buFont typeface="Arial"/>
        <a:buChar char="–"/>
        <a:defRPr sz="2778" kern="1200">
          <a:solidFill>
            <a:schemeClr val="tx1"/>
          </a:solidFill>
          <a:latin typeface="+mn-lt"/>
          <a:ea typeface="+mn-ea"/>
          <a:cs typeface="+mn-cs"/>
        </a:defRPr>
      </a:lvl2pPr>
      <a:lvl3pPr marL="1142989" indent="-228598" algn="l" defTabSz="457196" rtl="0" eaLnBrk="1" latinLnBrk="0" hangingPunct="1">
        <a:spcBef>
          <a:spcPct val="20000"/>
        </a:spcBef>
        <a:buFont typeface="Arial"/>
        <a:buChar char="•"/>
        <a:defRPr sz="2403" kern="1200">
          <a:solidFill>
            <a:schemeClr val="tx1"/>
          </a:solidFill>
          <a:latin typeface="+mn-lt"/>
          <a:ea typeface="+mn-ea"/>
          <a:cs typeface="+mn-cs"/>
        </a:defRPr>
      </a:lvl3pPr>
      <a:lvl4pPr marL="1600185" indent="-228598" algn="l" defTabSz="457196" rtl="0" eaLnBrk="1" latinLnBrk="0" hangingPunct="1">
        <a:spcBef>
          <a:spcPct val="20000"/>
        </a:spcBef>
        <a:buFont typeface="Arial"/>
        <a:buChar char="–"/>
        <a:defRPr sz="2027" kern="1200">
          <a:solidFill>
            <a:schemeClr val="tx1"/>
          </a:solidFill>
          <a:latin typeface="+mn-lt"/>
          <a:ea typeface="+mn-ea"/>
          <a:cs typeface="+mn-cs"/>
        </a:defRPr>
      </a:lvl4pPr>
      <a:lvl5pPr marL="2057380" indent="-228598" algn="l" defTabSz="457196" rtl="0" eaLnBrk="1" latinLnBrk="0" hangingPunct="1">
        <a:spcBef>
          <a:spcPct val="20000"/>
        </a:spcBef>
        <a:buFont typeface="Arial"/>
        <a:buChar char="»"/>
        <a:defRPr sz="2027" kern="1200">
          <a:solidFill>
            <a:schemeClr val="tx1"/>
          </a:solidFill>
          <a:latin typeface="+mn-lt"/>
          <a:ea typeface="+mn-ea"/>
          <a:cs typeface="+mn-cs"/>
        </a:defRPr>
      </a:lvl5pPr>
      <a:lvl6pPr marL="2514576" indent="-228598" algn="l" defTabSz="457196" rtl="0" eaLnBrk="1" latinLnBrk="0" hangingPunct="1">
        <a:spcBef>
          <a:spcPct val="20000"/>
        </a:spcBef>
        <a:buFont typeface="Arial"/>
        <a:buChar char="•"/>
        <a:defRPr sz="2027" kern="1200">
          <a:solidFill>
            <a:schemeClr val="tx1"/>
          </a:solidFill>
          <a:latin typeface="+mn-lt"/>
          <a:ea typeface="+mn-ea"/>
          <a:cs typeface="+mn-cs"/>
        </a:defRPr>
      </a:lvl6pPr>
      <a:lvl7pPr marL="2971772" indent="-228598" algn="l" defTabSz="457196" rtl="0" eaLnBrk="1" latinLnBrk="0" hangingPunct="1">
        <a:spcBef>
          <a:spcPct val="20000"/>
        </a:spcBef>
        <a:buFont typeface="Arial"/>
        <a:buChar char="•"/>
        <a:defRPr sz="2027" kern="1200">
          <a:solidFill>
            <a:schemeClr val="tx1"/>
          </a:solidFill>
          <a:latin typeface="+mn-lt"/>
          <a:ea typeface="+mn-ea"/>
          <a:cs typeface="+mn-cs"/>
        </a:defRPr>
      </a:lvl7pPr>
      <a:lvl8pPr marL="3428967" indent="-228598" algn="l" defTabSz="457196" rtl="0" eaLnBrk="1" latinLnBrk="0" hangingPunct="1">
        <a:spcBef>
          <a:spcPct val="20000"/>
        </a:spcBef>
        <a:buFont typeface="Arial"/>
        <a:buChar char="•"/>
        <a:defRPr sz="2027" kern="1200">
          <a:solidFill>
            <a:schemeClr val="tx1"/>
          </a:solidFill>
          <a:latin typeface="+mn-lt"/>
          <a:ea typeface="+mn-ea"/>
          <a:cs typeface="+mn-cs"/>
        </a:defRPr>
      </a:lvl8pPr>
      <a:lvl9pPr marL="3886163" indent="-228598" algn="l" defTabSz="457196" rtl="0" eaLnBrk="1" latinLnBrk="0" hangingPunct="1">
        <a:spcBef>
          <a:spcPct val="20000"/>
        </a:spcBef>
        <a:buFont typeface="Arial"/>
        <a:buChar char="•"/>
        <a:defRPr sz="2027" kern="1200">
          <a:solidFill>
            <a:schemeClr val="tx1"/>
          </a:solidFill>
          <a:latin typeface="+mn-lt"/>
          <a:ea typeface="+mn-ea"/>
          <a:cs typeface="+mn-cs"/>
        </a:defRPr>
      </a:lvl9pPr>
    </p:bodyStyle>
    <p:otherStyle>
      <a:defPPr>
        <a:defRPr lang="en-US"/>
      </a:defPPr>
      <a:lvl1pPr marL="0" algn="l" defTabSz="457196" rtl="0" eaLnBrk="1" latinLnBrk="0" hangingPunct="1">
        <a:defRPr sz="1802" kern="1200">
          <a:solidFill>
            <a:schemeClr val="tx1"/>
          </a:solidFill>
          <a:latin typeface="+mn-lt"/>
          <a:ea typeface="+mn-ea"/>
          <a:cs typeface="+mn-cs"/>
        </a:defRPr>
      </a:lvl1pPr>
      <a:lvl2pPr marL="457196" algn="l" defTabSz="457196" rtl="0" eaLnBrk="1" latinLnBrk="0" hangingPunct="1">
        <a:defRPr sz="1802" kern="1200">
          <a:solidFill>
            <a:schemeClr val="tx1"/>
          </a:solidFill>
          <a:latin typeface="+mn-lt"/>
          <a:ea typeface="+mn-ea"/>
          <a:cs typeface="+mn-cs"/>
        </a:defRPr>
      </a:lvl2pPr>
      <a:lvl3pPr marL="914391" algn="l" defTabSz="457196" rtl="0" eaLnBrk="1" latinLnBrk="0" hangingPunct="1">
        <a:defRPr sz="1802" kern="1200">
          <a:solidFill>
            <a:schemeClr val="tx1"/>
          </a:solidFill>
          <a:latin typeface="+mn-lt"/>
          <a:ea typeface="+mn-ea"/>
          <a:cs typeface="+mn-cs"/>
        </a:defRPr>
      </a:lvl3pPr>
      <a:lvl4pPr marL="1371587" algn="l" defTabSz="457196" rtl="0" eaLnBrk="1" latinLnBrk="0" hangingPunct="1">
        <a:defRPr sz="1802" kern="1200">
          <a:solidFill>
            <a:schemeClr val="tx1"/>
          </a:solidFill>
          <a:latin typeface="+mn-lt"/>
          <a:ea typeface="+mn-ea"/>
          <a:cs typeface="+mn-cs"/>
        </a:defRPr>
      </a:lvl4pPr>
      <a:lvl5pPr marL="1828783" algn="l" defTabSz="457196" rtl="0" eaLnBrk="1" latinLnBrk="0" hangingPunct="1">
        <a:defRPr sz="1802" kern="1200">
          <a:solidFill>
            <a:schemeClr val="tx1"/>
          </a:solidFill>
          <a:latin typeface="+mn-lt"/>
          <a:ea typeface="+mn-ea"/>
          <a:cs typeface="+mn-cs"/>
        </a:defRPr>
      </a:lvl5pPr>
      <a:lvl6pPr marL="2285978" algn="l" defTabSz="457196" rtl="0" eaLnBrk="1" latinLnBrk="0" hangingPunct="1">
        <a:defRPr sz="1802" kern="1200">
          <a:solidFill>
            <a:schemeClr val="tx1"/>
          </a:solidFill>
          <a:latin typeface="+mn-lt"/>
          <a:ea typeface="+mn-ea"/>
          <a:cs typeface="+mn-cs"/>
        </a:defRPr>
      </a:lvl6pPr>
      <a:lvl7pPr marL="2743174" algn="l" defTabSz="457196" rtl="0" eaLnBrk="1" latinLnBrk="0" hangingPunct="1">
        <a:defRPr sz="1802" kern="1200">
          <a:solidFill>
            <a:schemeClr val="tx1"/>
          </a:solidFill>
          <a:latin typeface="+mn-lt"/>
          <a:ea typeface="+mn-ea"/>
          <a:cs typeface="+mn-cs"/>
        </a:defRPr>
      </a:lvl7pPr>
      <a:lvl8pPr marL="3200370" algn="l" defTabSz="457196" rtl="0" eaLnBrk="1" latinLnBrk="0" hangingPunct="1">
        <a:defRPr sz="1802" kern="1200">
          <a:solidFill>
            <a:schemeClr val="tx1"/>
          </a:solidFill>
          <a:latin typeface="+mn-lt"/>
          <a:ea typeface="+mn-ea"/>
          <a:cs typeface="+mn-cs"/>
        </a:defRPr>
      </a:lvl8pPr>
      <a:lvl9pPr marL="3657565" algn="l" defTabSz="457196" rtl="0" eaLnBrk="1" latinLnBrk="0" hangingPunct="1">
        <a:defRPr sz="180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4267200" y="6516456"/>
            <a:ext cx="3657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2011 Varigence</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77835145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68244873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367491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50636995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4267200" y="6516456"/>
            <a:ext cx="3657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2011 Varigence</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81078441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1048695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92836956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01587307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4267200" y="6516456"/>
            <a:ext cx="3657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2011 Varigence</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652754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8369340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34775855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3770098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4" name="Rectangle 3"/>
          <p:cNvSpPr/>
          <p:nvPr/>
        </p:nvSpPr>
        <p:spPr>
          <a:xfrm>
            <a:off x="0" y="6461108"/>
            <a:ext cx="12192000" cy="396892"/>
          </a:xfrm>
          <a:prstGeom prst="rect">
            <a:avLst/>
          </a:prstGeom>
          <a:solidFill>
            <a:srgbClr val="E08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 name="Title Placeholder 1"/>
          <p:cNvSpPr>
            <a:spLocks noGrp="1"/>
          </p:cNvSpPr>
          <p:nvPr>
            <p:ph type="title"/>
          </p:nvPr>
        </p:nvSpPr>
        <p:spPr>
          <a:xfrm>
            <a:off x="609600" y="76200"/>
            <a:ext cx="10972800" cy="609600"/>
          </a:xfrm>
          <a:prstGeom prst="rect">
            <a:avLst/>
          </a:prstGeom>
        </p:spPr>
        <p:txBody>
          <a:bodyPr vert="horz" lIns="121789" tIns="60894" rIns="121789" bIns="6089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1"/>
            <a:ext cx="10972800" cy="5442172"/>
          </a:xfrm>
          <a:prstGeom prst="rect">
            <a:avLst/>
          </a:prstGeom>
        </p:spPr>
        <p:txBody>
          <a:bodyPr vert="horz" lIns="121789" tIns="60894" rIns="121789" bIns="608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2" y="6521451"/>
            <a:ext cx="12191999" cy="260351"/>
          </a:xfrm>
          <a:prstGeom prst="rect">
            <a:avLst/>
          </a:prstGeom>
        </p:spPr>
        <p:txBody>
          <a:bodyPr vert="horz" lIns="91437" tIns="45718" rIns="91437" bIns="45718" rtlCol="0" anchor="ctr"/>
          <a:lstStyle>
            <a:lvl1pPr algn="ctr">
              <a:defRPr lang="en-US" sz="800" smtClean="0"/>
            </a:lvl1pPr>
          </a:lstStyle>
          <a:p>
            <a:pPr marL="0" marR="0" lvl="0" indent="0" algn="ctr" defTabSz="457196" rtl="0" eaLnBrk="1" fontAlgn="auto" latinLnBrk="0" hangingPunct="1">
              <a:lnSpc>
                <a:spcPct val="100000"/>
              </a:lnSpc>
              <a:spcBef>
                <a:spcPts val="0"/>
              </a:spcBef>
              <a:spcAft>
                <a:spcPts val="0"/>
              </a:spcAft>
              <a:buClrTx/>
              <a:buSzTx/>
              <a:buFontTx/>
              <a:buNone/>
              <a:tabLst/>
              <a:defRPr/>
            </a:pPr>
            <a:r>
              <a:rPr kumimoji="0" lang="en-US" sz="826" b="0" i="0" u="none" strike="noStrike" kern="1200" cap="none" spc="0" normalizeH="0" baseline="0" noProof="0" dirty="0" smtClean="0">
                <a:ln>
                  <a:noFill/>
                </a:ln>
                <a:solidFill>
                  <a:schemeClr val="bg1"/>
                </a:solidFill>
                <a:effectLst/>
                <a:uLnTx/>
                <a:uFillTx/>
                <a:latin typeface="Segoe UI Light" panose="020B0502040204020203" pitchFamily="34" charset="0"/>
                <a:ea typeface="+mn-ea"/>
                <a:cs typeface="Segoe UI Light" panose="020B0502040204020203" pitchFamily="34" charset="0"/>
              </a:rPr>
              <a:t>Copyright © 2013 Varigence, Inc.</a:t>
            </a:r>
          </a:p>
        </p:txBody>
      </p:sp>
      <p:sp>
        <p:nvSpPr>
          <p:cNvPr id="9" name="Slide Number Placeholder 8"/>
          <p:cNvSpPr>
            <a:spLocks noGrp="1"/>
          </p:cNvSpPr>
          <p:nvPr>
            <p:ph type="sldNum" sz="quarter" idx="4"/>
          </p:nvPr>
        </p:nvSpPr>
        <p:spPr>
          <a:xfrm>
            <a:off x="-1" y="6461110"/>
            <a:ext cx="914401" cy="396891"/>
          </a:xfrm>
          <a:prstGeom prst="rect">
            <a:avLst/>
          </a:prstGeom>
        </p:spPr>
        <p:txBody>
          <a:bodyPr vert="horz" lIns="121789" tIns="60894" rIns="121789" bIns="60894" rtlCol="0" anchor="ctr"/>
          <a:lstStyle>
            <a:lvl1pPr algn="r">
              <a:defRPr sz="1201" b="0">
                <a:solidFill>
                  <a:schemeClr val="bg1"/>
                </a:solidFill>
                <a:latin typeface="Segoe UI Light" panose="020B0502040204020203" pitchFamily="34" charset="0"/>
                <a:cs typeface="Segoe UI Light" panose="020B0502040204020203" pitchFamily="34" charset="0"/>
              </a:defRPr>
            </a:lvl1pPr>
          </a:lstStyle>
          <a:p>
            <a:fld id="{2634235D-8385-4BE0-9218-C08761A4B377}" type="slidenum">
              <a:rPr lang="en-US" smtClean="0"/>
              <a:t>‹#›</a:t>
            </a:fld>
            <a:endParaRPr lang="en-US" dirty="0"/>
          </a:p>
        </p:txBody>
      </p:sp>
      <p:pic>
        <p:nvPicPr>
          <p:cNvPr id="8" name="Pictur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586709" y="6519178"/>
            <a:ext cx="1402091" cy="262623"/>
          </a:xfrm>
          <a:prstGeom prst="rect">
            <a:avLst/>
          </a:prstGeom>
        </p:spPr>
      </p:pic>
    </p:spTree>
    <p:extLst>
      <p:ext uri="{BB962C8B-B14F-4D97-AF65-F5344CB8AC3E}">
        <p14:creationId xmlns:p14="http://schemas.microsoft.com/office/powerpoint/2010/main" val="3487261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defTabSz="457196" rtl="0" eaLnBrk="1" latinLnBrk="0" hangingPunct="1">
        <a:spcBef>
          <a:spcPct val="0"/>
        </a:spcBef>
        <a:buNone/>
        <a:defRPr sz="4430" b="0" i="0" kern="1200" baseline="0">
          <a:solidFill>
            <a:srgbClr val="E1822D"/>
          </a:solidFill>
          <a:latin typeface="+mj-lt"/>
          <a:ea typeface="+mj-ea"/>
          <a:cs typeface="+mj-cs"/>
        </a:defRPr>
      </a:lvl1pPr>
    </p:titleStyle>
    <p:bodyStyle>
      <a:lvl1pPr marL="342897" indent="-342897" algn="l" defTabSz="457196" rtl="0" eaLnBrk="1" latinLnBrk="0" hangingPunct="1">
        <a:spcBef>
          <a:spcPct val="20000"/>
        </a:spcBef>
        <a:buFont typeface="Arial"/>
        <a:buChar char="•"/>
        <a:defRPr sz="3228" kern="1200">
          <a:solidFill>
            <a:schemeClr val="tx1"/>
          </a:solidFill>
          <a:latin typeface="+mn-lt"/>
          <a:ea typeface="+mn-ea"/>
          <a:cs typeface="+mn-cs"/>
        </a:defRPr>
      </a:lvl1pPr>
      <a:lvl2pPr marL="742943" indent="-285747" algn="l" defTabSz="457196" rtl="0" eaLnBrk="1" latinLnBrk="0" hangingPunct="1">
        <a:spcBef>
          <a:spcPct val="20000"/>
        </a:spcBef>
        <a:buFont typeface="Arial"/>
        <a:buChar char="–"/>
        <a:defRPr sz="2778" kern="1200">
          <a:solidFill>
            <a:schemeClr val="tx1"/>
          </a:solidFill>
          <a:latin typeface="+mn-lt"/>
          <a:ea typeface="+mn-ea"/>
          <a:cs typeface="+mn-cs"/>
        </a:defRPr>
      </a:lvl2pPr>
      <a:lvl3pPr marL="1142989" indent="-228598" algn="l" defTabSz="457196" rtl="0" eaLnBrk="1" latinLnBrk="0" hangingPunct="1">
        <a:spcBef>
          <a:spcPct val="20000"/>
        </a:spcBef>
        <a:buFont typeface="Arial"/>
        <a:buChar char="•"/>
        <a:defRPr sz="2403" kern="1200">
          <a:solidFill>
            <a:schemeClr val="tx1"/>
          </a:solidFill>
          <a:latin typeface="+mn-lt"/>
          <a:ea typeface="+mn-ea"/>
          <a:cs typeface="+mn-cs"/>
        </a:defRPr>
      </a:lvl3pPr>
      <a:lvl4pPr marL="1600185" indent="-228598" algn="l" defTabSz="457196" rtl="0" eaLnBrk="1" latinLnBrk="0" hangingPunct="1">
        <a:spcBef>
          <a:spcPct val="20000"/>
        </a:spcBef>
        <a:buFont typeface="Arial"/>
        <a:buChar char="–"/>
        <a:defRPr sz="2027" kern="1200">
          <a:solidFill>
            <a:schemeClr val="tx1"/>
          </a:solidFill>
          <a:latin typeface="+mn-lt"/>
          <a:ea typeface="+mn-ea"/>
          <a:cs typeface="+mn-cs"/>
        </a:defRPr>
      </a:lvl4pPr>
      <a:lvl5pPr marL="2057380" indent="-228598" algn="l" defTabSz="457196" rtl="0" eaLnBrk="1" latinLnBrk="0" hangingPunct="1">
        <a:spcBef>
          <a:spcPct val="20000"/>
        </a:spcBef>
        <a:buFont typeface="Arial"/>
        <a:buChar char="»"/>
        <a:defRPr sz="2027" kern="1200">
          <a:solidFill>
            <a:schemeClr val="tx1"/>
          </a:solidFill>
          <a:latin typeface="+mn-lt"/>
          <a:ea typeface="+mn-ea"/>
          <a:cs typeface="+mn-cs"/>
        </a:defRPr>
      </a:lvl5pPr>
      <a:lvl6pPr marL="2514576" indent="-228598" algn="l" defTabSz="457196" rtl="0" eaLnBrk="1" latinLnBrk="0" hangingPunct="1">
        <a:spcBef>
          <a:spcPct val="20000"/>
        </a:spcBef>
        <a:buFont typeface="Arial"/>
        <a:buChar char="•"/>
        <a:defRPr sz="2027" kern="1200">
          <a:solidFill>
            <a:schemeClr val="tx1"/>
          </a:solidFill>
          <a:latin typeface="+mn-lt"/>
          <a:ea typeface="+mn-ea"/>
          <a:cs typeface="+mn-cs"/>
        </a:defRPr>
      </a:lvl6pPr>
      <a:lvl7pPr marL="2971772" indent="-228598" algn="l" defTabSz="457196" rtl="0" eaLnBrk="1" latinLnBrk="0" hangingPunct="1">
        <a:spcBef>
          <a:spcPct val="20000"/>
        </a:spcBef>
        <a:buFont typeface="Arial"/>
        <a:buChar char="•"/>
        <a:defRPr sz="2027" kern="1200">
          <a:solidFill>
            <a:schemeClr val="tx1"/>
          </a:solidFill>
          <a:latin typeface="+mn-lt"/>
          <a:ea typeface="+mn-ea"/>
          <a:cs typeface="+mn-cs"/>
        </a:defRPr>
      </a:lvl7pPr>
      <a:lvl8pPr marL="3428967" indent="-228598" algn="l" defTabSz="457196" rtl="0" eaLnBrk="1" latinLnBrk="0" hangingPunct="1">
        <a:spcBef>
          <a:spcPct val="20000"/>
        </a:spcBef>
        <a:buFont typeface="Arial"/>
        <a:buChar char="•"/>
        <a:defRPr sz="2027" kern="1200">
          <a:solidFill>
            <a:schemeClr val="tx1"/>
          </a:solidFill>
          <a:latin typeface="+mn-lt"/>
          <a:ea typeface="+mn-ea"/>
          <a:cs typeface="+mn-cs"/>
        </a:defRPr>
      </a:lvl8pPr>
      <a:lvl9pPr marL="3886163" indent="-228598" algn="l" defTabSz="457196" rtl="0" eaLnBrk="1" latinLnBrk="0" hangingPunct="1">
        <a:spcBef>
          <a:spcPct val="20000"/>
        </a:spcBef>
        <a:buFont typeface="Arial"/>
        <a:buChar char="•"/>
        <a:defRPr sz="2027" kern="1200">
          <a:solidFill>
            <a:schemeClr val="tx1"/>
          </a:solidFill>
          <a:latin typeface="+mn-lt"/>
          <a:ea typeface="+mn-ea"/>
          <a:cs typeface="+mn-cs"/>
        </a:defRPr>
      </a:lvl9pPr>
    </p:bodyStyle>
    <p:otherStyle>
      <a:defPPr>
        <a:defRPr lang="en-US"/>
      </a:defPPr>
      <a:lvl1pPr marL="0" algn="l" defTabSz="457196" rtl="0" eaLnBrk="1" latinLnBrk="0" hangingPunct="1">
        <a:defRPr sz="1802" kern="1200">
          <a:solidFill>
            <a:schemeClr val="tx1"/>
          </a:solidFill>
          <a:latin typeface="+mn-lt"/>
          <a:ea typeface="+mn-ea"/>
          <a:cs typeface="+mn-cs"/>
        </a:defRPr>
      </a:lvl1pPr>
      <a:lvl2pPr marL="457196" algn="l" defTabSz="457196" rtl="0" eaLnBrk="1" latinLnBrk="0" hangingPunct="1">
        <a:defRPr sz="1802" kern="1200">
          <a:solidFill>
            <a:schemeClr val="tx1"/>
          </a:solidFill>
          <a:latin typeface="+mn-lt"/>
          <a:ea typeface="+mn-ea"/>
          <a:cs typeface="+mn-cs"/>
        </a:defRPr>
      </a:lvl2pPr>
      <a:lvl3pPr marL="914391" algn="l" defTabSz="457196" rtl="0" eaLnBrk="1" latinLnBrk="0" hangingPunct="1">
        <a:defRPr sz="1802" kern="1200">
          <a:solidFill>
            <a:schemeClr val="tx1"/>
          </a:solidFill>
          <a:latin typeface="+mn-lt"/>
          <a:ea typeface="+mn-ea"/>
          <a:cs typeface="+mn-cs"/>
        </a:defRPr>
      </a:lvl3pPr>
      <a:lvl4pPr marL="1371587" algn="l" defTabSz="457196" rtl="0" eaLnBrk="1" latinLnBrk="0" hangingPunct="1">
        <a:defRPr sz="1802" kern="1200">
          <a:solidFill>
            <a:schemeClr val="tx1"/>
          </a:solidFill>
          <a:latin typeface="+mn-lt"/>
          <a:ea typeface="+mn-ea"/>
          <a:cs typeface="+mn-cs"/>
        </a:defRPr>
      </a:lvl4pPr>
      <a:lvl5pPr marL="1828783" algn="l" defTabSz="457196" rtl="0" eaLnBrk="1" latinLnBrk="0" hangingPunct="1">
        <a:defRPr sz="1802" kern="1200">
          <a:solidFill>
            <a:schemeClr val="tx1"/>
          </a:solidFill>
          <a:latin typeface="+mn-lt"/>
          <a:ea typeface="+mn-ea"/>
          <a:cs typeface="+mn-cs"/>
        </a:defRPr>
      </a:lvl5pPr>
      <a:lvl6pPr marL="2285978" algn="l" defTabSz="457196" rtl="0" eaLnBrk="1" latinLnBrk="0" hangingPunct="1">
        <a:defRPr sz="1802" kern="1200">
          <a:solidFill>
            <a:schemeClr val="tx1"/>
          </a:solidFill>
          <a:latin typeface="+mn-lt"/>
          <a:ea typeface="+mn-ea"/>
          <a:cs typeface="+mn-cs"/>
        </a:defRPr>
      </a:lvl6pPr>
      <a:lvl7pPr marL="2743174" algn="l" defTabSz="457196" rtl="0" eaLnBrk="1" latinLnBrk="0" hangingPunct="1">
        <a:defRPr sz="1802" kern="1200">
          <a:solidFill>
            <a:schemeClr val="tx1"/>
          </a:solidFill>
          <a:latin typeface="+mn-lt"/>
          <a:ea typeface="+mn-ea"/>
          <a:cs typeface="+mn-cs"/>
        </a:defRPr>
      </a:lvl7pPr>
      <a:lvl8pPr marL="3200370" algn="l" defTabSz="457196" rtl="0" eaLnBrk="1" latinLnBrk="0" hangingPunct="1">
        <a:defRPr sz="1802" kern="1200">
          <a:solidFill>
            <a:schemeClr val="tx1"/>
          </a:solidFill>
          <a:latin typeface="+mn-lt"/>
          <a:ea typeface="+mn-ea"/>
          <a:cs typeface="+mn-cs"/>
        </a:defRPr>
      </a:lvl8pPr>
      <a:lvl9pPr marL="3657565" algn="l" defTabSz="457196" rtl="0" eaLnBrk="1" latinLnBrk="0" hangingPunct="1">
        <a:defRPr sz="180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4267200" y="6516456"/>
            <a:ext cx="3657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2011 Varigence</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634235D-8385-4BE0-9218-C08761A4B377}" type="slidenum">
              <a:rPr lang="en-US" smtClean="0"/>
              <a:t>‹#›</a:t>
            </a:fld>
            <a:endParaRPr lang="en-US" dirty="0"/>
          </a:p>
        </p:txBody>
      </p:sp>
    </p:spTree>
    <p:extLst>
      <p:ext uri="{BB962C8B-B14F-4D97-AF65-F5344CB8AC3E}">
        <p14:creationId xmlns:p14="http://schemas.microsoft.com/office/powerpoint/2010/main" val="30679103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42475822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762000"/>
            <a:ext cx="10972800" cy="5442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3251200" y="6521450"/>
            <a:ext cx="6705600" cy="260351"/>
          </a:xfrm>
          <a:prstGeom prst="rect">
            <a:avLst/>
          </a:prstGeom>
        </p:spPr>
        <p:txBody>
          <a:bodyPr vert="horz" lIns="91440" tIns="45720" rIns="91440" bIns="45720" rtlCol="0" anchor="ctr"/>
          <a:lstStyle>
            <a:lvl1pPr algn="ctr">
              <a:defRPr lang="en-US" sz="800" smtClean="0"/>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tint val="75000"/>
                  </a:schemeClr>
                </a:solidFill>
                <a:effectLst/>
                <a:uLnTx/>
                <a:uFillTx/>
                <a:latin typeface="+mn-lt"/>
                <a:ea typeface="+mn-ea"/>
                <a:cs typeface="+mn-cs"/>
              </a:rPr>
              <a:t>Copyright © 2009 Varigence, Inc.</a:t>
            </a:r>
          </a:p>
        </p:txBody>
      </p:sp>
      <p:sp>
        <p:nvSpPr>
          <p:cNvPr id="9" name="Slide Number Placeholder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54AC2F4-06E6-044F-947A-C0A37C4DAB67}" type="slidenum">
              <a:rPr lang="en-US" smtClean="0"/>
              <a:pPr/>
              <a:t>‹#›</a:t>
            </a:fld>
            <a:endParaRPr lang="en-US" dirty="0"/>
          </a:p>
        </p:txBody>
      </p:sp>
    </p:spTree>
    <p:extLst>
      <p:ext uri="{BB962C8B-B14F-4D97-AF65-F5344CB8AC3E}">
        <p14:creationId xmlns:p14="http://schemas.microsoft.com/office/powerpoint/2010/main" val="18050110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457200" rtl="0" eaLnBrk="1" latinLnBrk="0" hangingPunct="1">
        <a:spcBef>
          <a:spcPct val="0"/>
        </a:spcBef>
        <a:buNone/>
        <a:defRPr sz="4400" b="0" i="0" kern="1200" baseline="0">
          <a:solidFill>
            <a:srgbClr val="E1822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eter.avenant@varigence.com.au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bidshelper.codeplex.com/" TargetMode="External"/><Relationship Id="rId3" Type="http://schemas.openxmlformats.org/officeDocument/2006/relationships/hyperlink" Target="http://www.linkedin.com/groups?home=&amp;gid=4640985&amp;trk=anet_ug_hm" TargetMode="External"/><Relationship Id="rId7" Type="http://schemas.openxmlformats.org/officeDocument/2006/relationships/hyperlink" Target="http://www.bimlscript.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www.varigence.com/mist" TargetMode="External"/><Relationship Id="rId11" Type="http://schemas.openxmlformats.org/officeDocument/2006/relationships/image" Target="../media/image18.png"/><Relationship Id="rId5" Type="http://schemas.openxmlformats.org/officeDocument/2006/relationships/hyperlink" Target="http://www.linkedin.com/groups/Biml-User-Group-Australia-5190127?home=&amp;gid=5190127" TargetMode="External"/><Relationship Id="rId10" Type="http://schemas.openxmlformats.org/officeDocument/2006/relationships/hyperlink" Target="http://www.sqlservercentral.com/stairway/100550/" TargetMode="External"/><Relationship Id="rId4" Type="http://schemas.openxmlformats.org/officeDocument/2006/relationships/hyperlink" Target="https://www.linkedin.com/groups/BIML-User-Group-Denmark-8133770?gid=8133770" TargetMode="External"/><Relationship Id="rId9" Type="http://schemas.openxmlformats.org/officeDocument/2006/relationships/hyperlink" Target="http://www.varigence.com/documentation/bi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1" y="1981201"/>
            <a:ext cx="7772400" cy="1470025"/>
          </a:xfrm>
        </p:spPr>
        <p:txBody>
          <a:bodyPr>
            <a:normAutofit/>
          </a:bodyPr>
          <a:lstStyle/>
          <a:p>
            <a:r>
              <a:rPr lang="en-US" dirty="0" err="1"/>
              <a:t>Biml</a:t>
            </a:r>
            <a:r>
              <a:rPr lang="en-US" dirty="0"/>
              <a:t> - Transformers Webinar</a:t>
            </a:r>
          </a:p>
        </p:txBody>
      </p:sp>
      <p:sp>
        <p:nvSpPr>
          <p:cNvPr id="4" name="Subtitle 2"/>
          <p:cNvSpPr txBox="1">
            <a:spLocks/>
          </p:cNvSpPr>
          <p:nvPr/>
        </p:nvSpPr>
        <p:spPr>
          <a:xfrm>
            <a:off x="1524000" y="4191000"/>
            <a:ext cx="9144000" cy="990600"/>
          </a:xfrm>
          <a:prstGeom prst="roundRect">
            <a:avLst/>
          </a:prstGeom>
          <a:ln w="25400" cap="flat" cmpd="sng" algn="ctr">
            <a:noFill/>
            <a:prstDash val="solid"/>
          </a:ln>
        </p:spPr>
        <p:style>
          <a:lnRef idx="2">
            <a:schemeClr val="accent6"/>
          </a:lnRef>
          <a:fillRef idx="1">
            <a:schemeClr val="lt1"/>
          </a:fillRef>
          <a:effectRef idx="0">
            <a:schemeClr val="accent6"/>
          </a:effectRef>
          <a:fontRef idx="minor">
            <a:schemeClr val="dk1"/>
          </a:fontRef>
        </p:style>
        <p:txBody>
          <a:bodyPr vert="horz" lIns="121789" tIns="60894" rIns="121789" bIns="60894" rtlCol="0">
            <a:normAutofit fontScale="92500" lnSpcReduction="10000"/>
          </a:bodyPr>
          <a:lstStyle>
            <a:lvl1pPr marL="0" indent="0" algn="ctr" defTabSz="457196" rtl="0" eaLnBrk="1" latinLnBrk="0" hangingPunct="1">
              <a:spcBef>
                <a:spcPct val="20000"/>
              </a:spcBef>
              <a:buFont typeface="Arial"/>
              <a:buNone/>
              <a:defRPr sz="3228" b="0" kern="1200">
                <a:solidFill>
                  <a:schemeClr val="tx1"/>
                </a:solidFill>
                <a:latin typeface="Segoe UI Light" panose="020B0502040204020203" pitchFamily="34" charset="0"/>
                <a:ea typeface="+mn-ea"/>
                <a:cs typeface="Segoe UI Light" panose="020B0502040204020203" pitchFamily="34" charset="0"/>
              </a:defRPr>
            </a:lvl1pPr>
            <a:lvl2pPr marL="457196" indent="0" algn="ctr" defTabSz="457196" rtl="0" eaLnBrk="1" latinLnBrk="0" hangingPunct="1">
              <a:spcBef>
                <a:spcPct val="20000"/>
              </a:spcBef>
              <a:buFont typeface="Arial"/>
              <a:buNone/>
              <a:defRPr sz="2778" kern="1200">
                <a:solidFill>
                  <a:schemeClr val="tx1">
                    <a:tint val="75000"/>
                  </a:schemeClr>
                </a:solidFill>
                <a:latin typeface="+mn-lt"/>
                <a:ea typeface="+mn-ea"/>
                <a:cs typeface="+mn-cs"/>
              </a:defRPr>
            </a:lvl2pPr>
            <a:lvl3pPr marL="914391" indent="0" algn="ctr" defTabSz="457196" rtl="0" eaLnBrk="1" latinLnBrk="0" hangingPunct="1">
              <a:spcBef>
                <a:spcPct val="20000"/>
              </a:spcBef>
              <a:buFont typeface="Arial"/>
              <a:buNone/>
              <a:defRPr sz="2403" kern="1200">
                <a:solidFill>
                  <a:schemeClr val="tx1">
                    <a:tint val="75000"/>
                  </a:schemeClr>
                </a:solidFill>
                <a:latin typeface="+mn-lt"/>
                <a:ea typeface="+mn-ea"/>
                <a:cs typeface="+mn-cs"/>
              </a:defRPr>
            </a:lvl3pPr>
            <a:lvl4pPr marL="1371587"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4pPr>
            <a:lvl5pPr marL="1828783"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5pPr>
            <a:lvl6pPr marL="2285978"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6pPr>
            <a:lvl7pPr marL="2743174"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7pPr>
            <a:lvl8pPr marL="3200370"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8pPr>
            <a:lvl9pPr marL="3657565" indent="0" algn="ctr" defTabSz="457196" rtl="0" eaLnBrk="1" latinLnBrk="0" hangingPunct="1">
              <a:spcBef>
                <a:spcPct val="20000"/>
              </a:spcBef>
              <a:buFont typeface="Arial"/>
              <a:buNone/>
              <a:defRPr sz="2027" kern="1200">
                <a:solidFill>
                  <a:schemeClr val="tx1">
                    <a:tint val="75000"/>
                  </a:schemeClr>
                </a:solidFill>
                <a:latin typeface="+mn-lt"/>
                <a:ea typeface="+mn-ea"/>
                <a:cs typeface="+mn-cs"/>
              </a:defRPr>
            </a:lvl9pPr>
          </a:lstStyle>
          <a:p>
            <a:r>
              <a:rPr lang="en-US" dirty="0" smtClean="0"/>
              <a:t>Peter Avenant</a:t>
            </a:r>
            <a:endParaRPr lang="en-US" sz="2000" dirty="0"/>
          </a:p>
          <a:p>
            <a:r>
              <a:rPr lang="en-US" sz="2000" dirty="0" smtClean="0">
                <a:hlinkClick r:id="rId2"/>
              </a:rPr>
              <a:t>peter.avenant@varigence.com.au</a:t>
            </a:r>
            <a:endParaRPr lang="en-US" sz="2000" dirty="0"/>
          </a:p>
        </p:txBody>
      </p:sp>
      <p:cxnSp>
        <p:nvCxnSpPr>
          <p:cNvPr id="5" name="Straight Connector 4"/>
          <p:cNvCxnSpPr/>
          <p:nvPr/>
        </p:nvCxnSpPr>
        <p:spPr>
          <a:xfrm>
            <a:off x="3124200" y="3733800"/>
            <a:ext cx="6172200" cy="0"/>
          </a:xfrm>
          <a:prstGeom prst="line">
            <a:avLst/>
          </a:prstGeom>
          <a:ln w="12700">
            <a:solidFill>
              <a:schemeClr val="bg1">
                <a:lumMod val="50000"/>
              </a:schemeClr>
            </a:solidFill>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5140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we covered today</a:t>
            </a:r>
            <a:endParaRPr lang="en-US" dirty="0"/>
          </a:p>
        </p:txBody>
      </p:sp>
      <p:sp>
        <p:nvSpPr>
          <p:cNvPr id="3" name="Slide Number Placeholder 2"/>
          <p:cNvSpPr>
            <a:spLocks noGrp="1"/>
          </p:cNvSpPr>
          <p:nvPr>
            <p:ph type="sldNum" sz="quarter" idx="4"/>
          </p:nvPr>
        </p:nvSpPr>
        <p:spPr/>
        <p:txBody>
          <a:bodyPr/>
          <a:lstStyle/>
          <a:p>
            <a:fld id="{554AC2F4-06E6-044F-947A-C0A37C4DAB67}" type="slidenum">
              <a:rPr lang="en-US" smtClean="0"/>
              <a:pPr/>
              <a:t>10</a:t>
            </a:fld>
            <a:endParaRPr lang="en-US" dirty="0"/>
          </a:p>
        </p:txBody>
      </p:sp>
      <p:pic>
        <p:nvPicPr>
          <p:cNvPr id="4" name="Picture 3"/>
          <p:cNvPicPr>
            <a:picLocks noChangeAspect="1"/>
          </p:cNvPicPr>
          <p:nvPr/>
        </p:nvPicPr>
        <p:blipFill>
          <a:blip r:embed="rId3"/>
          <a:stretch>
            <a:fillRect/>
          </a:stretch>
        </p:blipFill>
        <p:spPr>
          <a:xfrm>
            <a:off x="1409237" y="685800"/>
            <a:ext cx="4092403" cy="5656454"/>
          </a:xfrm>
          <a:prstGeom prst="rect">
            <a:avLst/>
          </a:prstGeom>
        </p:spPr>
      </p:pic>
      <p:pic>
        <p:nvPicPr>
          <p:cNvPr id="5" name="Picture 4"/>
          <p:cNvPicPr>
            <a:picLocks noChangeAspect="1"/>
          </p:cNvPicPr>
          <p:nvPr/>
        </p:nvPicPr>
        <p:blipFill>
          <a:blip r:embed="rId4"/>
          <a:stretch>
            <a:fillRect/>
          </a:stretch>
        </p:blipFill>
        <p:spPr>
          <a:xfrm>
            <a:off x="5889126" y="685800"/>
            <a:ext cx="5239128" cy="5656454"/>
          </a:xfrm>
          <a:prstGeom prst="rect">
            <a:avLst/>
          </a:prstGeom>
        </p:spPr>
      </p:pic>
      <p:grpSp>
        <p:nvGrpSpPr>
          <p:cNvPr id="13" name="Group 12"/>
          <p:cNvGrpSpPr/>
          <p:nvPr/>
        </p:nvGrpSpPr>
        <p:grpSpPr>
          <a:xfrm>
            <a:off x="1409237" y="685800"/>
            <a:ext cx="4086240" cy="2984080"/>
            <a:chOff x="1409237" y="685800"/>
            <a:chExt cx="4086240" cy="2984080"/>
          </a:xfrm>
        </p:grpSpPr>
        <p:sp>
          <p:nvSpPr>
            <p:cNvPr id="6" name="Rectangle 5"/>
            <p:cNvSpPr/>
            <p:nvPr/>
          </p:nvSpPr>
          <p:spPr>
            <a:xfrm>
              <a:off x="1409237" y="685800"/>
              <a:ext cx="4086240" cy="2984080"/>
            </a:xfrm>
            <a:prstGeom prst="rect">
              <a:avLst/>
            </a:prstGeom>
            <a:solidFill>
              <a:schemeClr val="bg1">
                <a:lumMod val="50000"/>
                <a:alpha val="65000"/>
              </a:schemeClr>
            </a:solidFill>
            <a:ln w="38100">
              <a:solidFill>
                <a:schemeClr val="tx1">
                  <a:lumMod val="65000"/>
                  <a:lumOff val="3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quot;No&quot; Symbol 7"/>
            <p:cNvSpPr/>
            <p:nvPr/>
          </p:nvSpPr>
          <p:spPr>
            <a:xfrm>
              <a:off x="2229346" y="954829"/>
              <a:ext cx="2449333" cy="2449333"/>
            </a:xfrm>
            <a:prstGeom prst="noSmoking">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p:cNvGrpSpPr/>
          <p:nvPr/>
        </p:nvGrpSpPr>
        <p:grpSpPr>
          <a:xfrm>
            <a:off x="1409237" y="5213980"/>
            <a:ext cx="4086240" cy="1128274"/>
            <a:chOff x="1409237" y="5213980"/>
            <a:chExt cx="4086240" cy="1128274"/>
          </a:xfrm>
        </p:grpSpPr>
        <p:sp>
          <p:nvSpPr>
            <p:cNvPr id="9" name="Rectangle 8"/>
            <p:cNvSpPr/>
            <p:nvPr/>
          </p:nvSpPr>
          <p:spPr>
            <a:xfrm>
              <a:off x="1409237" y="5213980"/>
              <a:ext cx="4086240" cy="1128274"/>
            </a:xfrm>
            <a:prstGeom prst="rect">
              <a:avLst/>
            </a:prstGeom>
            <a:solidFill>
              <a:schemeClr val="bg1">
                <a:lumMod val="50000"/>
                <a:alpha val="65000"/>
              </a:schemeClr>
            </a:solidFill>
            <a:ln w="38100">
              <a:solidFill>
                <a:schemeClr val="tx1">
                  <a:lumMod val="65000"/>
                  <a:lumOff val="3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quot;No&quot; Symbol 9"/>
            <p:cNvSpPr/>
            <p:nvPr/>
          </p:nvSpPr>
          <p:spPr>
            <a:xfrm>
              <a:off x="2985543" y="5303520"/>
              <a:ext cx="943147" cy="943147"/>
            </a:xfrm>
            <a:prstGeom prst="noSmoking">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p:cNvGrpSpPr/>
          <p:nvPr/>
        </p:nvGrpSpPr>
        <p:grpSpPr>
          <a:xfrm>
            <a:off x="5882962" y="1295400"/>
            <a:ext cx="5245291" cy="4427220"/>
            <a:chOff x="5882962" y="1295400"/>
            <a:chExt cx="5245291" cy="4427220"/>
          </a:xfrm>
        </p:grpSpPr>
        <p:sp>
          <p:nvSpPr>
            <p:cNvPr id="11" name="Rectangle 10"/>
            <p:cNvSpPr/>
            <p:nvPr/>
          </p:nvSpPr>
          <p:spPr>
            <a:xfrm>
              <a:off x="5882962" y="1295400"/>
              <a:ext cx="5245291" cy="4427220"/>
            </a:xfrm>
            <a:prstGeom prst="rect">
              <a:avLst/>
            </a:prstGeom>
            <a:solidFill>
              <a:schemeClr val="bg1">
                <a:lumMod val="50000"/>
                <a:alpha val="65000"/>
              </a:schemeClr>
            </a:solidFill>
            <a:ln w="38100">
              <a:solidFill>
                <a:schemeClr val="tx1">
                  <a:lumMod val="65000"/>
                  <a:lumOff val="3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quot;No&quot; Symbol 11"/>
            <p:cNvSpPr/>
            <p:nvPr/>
          </p:nvSpPr>
          <p:spPr>
            <a:xfrm>
              <a:off x="6581152" y="1587289"/>
              <a:ext cx="3865868" cy="3865868"/>
            </a:xfrm>
            <a:prstGeom prst="noSmoking">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0666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33D"/>
                </a:solidFill>
              </a:rPr>
              <a:t>Transformer frameworks</a:t>
            </a:r>
            <a:endParaRPr lang="en-US" dirty="0">
              <a:solidFill>
                <a:srgbClr val="00833D"/>
              </a:solidFill>
            </a:endParaRPr>
          </a:p>
        </p:txBody>
      </p:sp>
      <p:sp>
        <p:nvSpPr>
          <p:cNvPr id="3" name="Text Placeholder 2"/>
          <p:cNvSpPr>
            <a:spLocks noGrp="1"/>
          </p:cNvSpPr>
          <p:nvPr>
            <p:ph type="body" idx="1"/>
          </p:nvPr>
        </p:nvSpPr>
        <p:spPr/>
        <p:txBody>
          <a:bodyPr>
            <a:noAutofit/>
          </a:bodyPr>
          <a:lstStyle/>
          <a:p>
            <a:r>
              <a:rPr lang="en-US" sz="4400" dirty="0" smtClean="0"/>
              <a:t>Demonstration</a:t>
            </a:r>
            <a:endParaRPr lang="en-US" sz="4400" dirty="0"/>
          </a:p>
        </p:txBody>
      </p:sp>
    </p:spTree>
    <p:extLst>
      <p:ext uri="{BB962C8B-B14F-4D97-AF65-F5344CB8AC3E}">
        <p14:creationId xmlns:p14="http://schemas.microsoft.com/office/powerpoint/2010/main" val="357310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will Demo</a:t>
            </a:r>
            <a:endParaRPr lang="en-US" dirty="0"/>
          </a:p>
        </p:txBody>
      </p:sp>
      <p:sp>
        <p:nvSpPr>
          <p:cNvPr id="3" name="Slide Number Placeholder 2"/>
          <p:cNvSpPr>
            <a:spLocks noGrp="1"/>
          </p:cNvSpPr>
          <p:nvPr>
            <p:ph type="sldNum" sz="quarter" idx="4"/>
          </p:nvPr>
        </p:nvSpPr>
        <p:spPr/>
        <p:txBody>
          <a:bodyPr/>
          <a:lstStyle/>
          <a:p>
            <a:fld id="{554AC2F4-06E6-044F-947A-C0A37C4DAB67}" type="slidenum">
              <a:rPr lang="en-US" smtClean="0"/>
              <a:pPr/>
              <a:t>12</a:t>
            </a:fld>
            <a:endParaRPr lang="en-US" dirty="0"/>
          </a:p>
        </p:txBody>
      </p:sp>
      <p:pic>
        <p:nvPicPr>
          <p:cNvPr id="9" name="Picture 8"/>
          <p:cNvPicPr>
            <a:picLocks noChangeAspect="1"/>
          </p:cNvPicPr>
          <p:nvPr/>
        </p:nvPicPr>
        <p:blipFill>
          <a:blip r:embed="rId3"/>
          <a:stretch>
            <a:fillRect/>
          </a:stretch>
        </p:blipFill>
        <p:spPr>
          <a:xfrm>
            <a:off x="1524000" y="790575"/>
            <a:ext cx="3952875" cy="5581650"/>
          </a:xfrm>
          <a:prstGeom prst="rect">
            <a:avLst/>
          </a:prstGeom>
        </p:spPr>
      </p:pic>
      <p:sp>
        <p:nvSpPr>
          <p:cNvPr id="12" name="TextBox 11"/>
          <p:cNvSpPr txBox="1"/>
          <p:nvPr/>
        </p:nvSpPr>
        <p:spPr>
          <a:xfrm>
            <a:off x="6873073" y="2200589"/>
            <a:ext cx="4488264" cy="369332"/>
          </a:xfrm>
          <a:prstGeom prst="rect">
            <a:avLst/>
          </a:prstGeom>
          <a:noFill/>
        </p:spPr>
        <p:txBody>
          <a:bodyPr wrap="square" rtlCol="0">
            <a:spAutoFit/>
          </a:bodyPr>
          <a:lstStyle/>
          <a:p>
            <a:r>
              <a:rPr lang="en-US" dirty="0" err="1" smtClean="0"/>
              <a:t>tf</a:t>
            </a:r>
            <a:r>
              <a:rPr lang="en-US" dirty="0" smtClean="0"/>
              <a:t>-package-source-</a:t>
            </a:r>
            <a:r>
              <a:rPr lang="en-US" dirty="0" err="1" smtClean="0"/>
              <a:t>container.biml</a:t>
            </a:r>
            <a:endParaRPr lang="en-US" dirty="0"/>
          </a:p>
        </p:txBody>
      </p:sp>
      <p:sp>
        <p:nvSpPr>
          <p:cNvPr id="13" name="TextBox 12"/>
          <p:cNvSpPr txBox="1"/>
          <p:nvPr/>
        </p:nvSpPr>
        <p:spPr>
          <a:xfrm>
            <a:off x="6949847" y="5489303"/>
            <a:ext cx="4488264" cy="369332"/>
          </a:xfrm>
          <a:prstGeom prst="rect">
            <a:avLst/>
          </a:prstGeom>
          <a:noFill/>
        </p:spPr>
        <p:txBody>
          <a:bodyPr wrap="square" rtlCol="0">
            <a:spAutoFit/>
          </a:bodyPr>
          <a:lstStyle/>
          <a:p>
            <a:r>
              <a:rPr lang="en-US" dirty="0" err="1" smtClean="0"/>
              <a:t>tf</a:t>
            </a:r>
            <a:r>
              <a:rPr lang="en-US" dirty="0" smtClean="0"/>
              <a:t>-package-target-</a:t>
            </a:r>
            <a:r>
              <a:rPr lang="en-US" dirty="0" err="1" smtClean="0"/>
              <a:t>script.biml</a:t>
            </a:r>
            <a:endParaRPr lang="en-US" dirty="0"/>
          </a:p>
        </p:txBody>
      </p:sp>
      <p:sp>
        <p:nvSpPr>
          <p:cNvPr id="14" name="Right Arrow 13"/>
          <p:cNvSpPr/>
          <p:nvPr/>
        </p:nvSpPr>
        <p:spPr>
          <a:xfrm>
            <a:off x="5807946" y="2200589"/>
            <a:ext cx="914400" cy="472273"/>
          </a:xfrm>
          <a:prstGeom prst="rightArrow">
            <a:avLst/>
          </a:prstGeom>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Right Arrow 14"/>
          <p:cNvSpPr/>
          <p:nvPr/>
        </p:nvSpPr>
        <p:spPr>
          <a:xfrm>
            <a:off x="5817994" y="5489303"/>
            <a:ext cx="914400" cy="472273"/>
          </a:xfrm>
          <a:prstGeom prst="rightArrow">
            <a:avLst/>
          </a:prstGeom>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424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we will Demo</a:t>
            </a:r>
          </a:p>
        </p:txBody>
      </p:sp>
      <p:sp>
        <p:nvSpPr>
          <p:cNvPr id="3" name="Slide Number Placeholder 2"/>
          <p:cNvSpPr>
            <a:spLocks noGrp="1"/>
          </p:cNvSpPr>
          <p:nvPr>
            <p:ph type="sldNum" sz="quarter" idx="4"/>
          </p:nvPr>
        </p:nvSpPr>
        <p:spPr/>
        <p:txBody>
          <a:bodyPr/>
          <a:lstStyle/>
          <a:p>
            <a:fld id="{554AC2F4-06E6-044F-947A-C0A37C4DAB67}" type="slidenum">
              <a:rPr lang="en-US" smtClean="0"/>
              <a:pPr/>
              <a:t>13</a:t>
            </a:fld>
            <a:endParaRPr lang="en-US" dirty="0"/>
          </a:p>
        </p:txBody>
      </p:sp>
      <p:pic>
        <p:nvPicPr>
          <p:cNvPr id="8" name="Picture 7"/>
          <p:cNvPicPr>
            <a:picLocks noChangeAspect="1"/>
          </p:cNvPicPr>
          <p:nvPr/>
        </p:nvPicPr>
        <p:blipFill>
          <a:blip r:embed="rId3"/>
          <a:stretch>
            <a:fillRect/>
          </a:stretch>
        </p:blipFill>
        <p:spPr>
          <a:xfrm>
            <a:off x="609600" y="685800"/>
            <a:ext cx="5695950" cy="5581650"/>
          </a:xfrm>
          <a:prstGeom prst="rect">
            <a:avLst/>
          </a:prstGeom>
        </p:spPr>
      </p:pic>
      <p:sp>
        <p:nvSpPr>
          <p:cNvPr id="9" name="Right Arrow 8"/>
          <p:cNvSpPr/>
          <p:nvPr/>
        </p:nvSpPr>
        <p:spPr>
          <a:xfrm>
            <a:off x="6508925" y="2385254"/>
            <a:ext cx="914400" cy="47227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7626700" y="2436725"/>
            <a:ext cx="3376246" cy="369332"/>
          </a:xfrm>
          <a:prstGeom prst="rect">
            <a:avLst/>
          </a:prstGeom>
          <a:noFill/>
        </p:spPr>
        <p:txBody>
          <a:bodyPr wrap="square" rtlCol="0">
            <a:spAutoFit/>
          </a:bodyPr>
          <a:lstStyle/>
          <a:p>
            <a:r>
              <a:rPr lang="en-US" dirty="0" err="1" smtClean="0"/>
              <a:t>tf</a:t>
            </a:r>
            <a:r>
              <a:rPr lang="en-US" dirty="0" smtClean="0"/>
              <a:t>-package-source-</a:t>
            </a:r>
            <a:r>
              <a:rPr lang="en-US" dirty="0" err="1" smtClean="0"/>
              <a:t>lkp.biml</a:t>
            </a:r>
            <a:endParaRPr lang="en-US" dirty="0"/>
          </a:p>
        </p:txBody>
      </p:sp>
      <p:sp>
        <p:nvSpPr>
          <p:cNvPr id="11" name="Right Arrow 10"/>
          <p:cNvSpPr/>
          <p:nvPr/>
        </p:nvSpPr>
        <p:spPr>
          <a:xfrm>
            <a:off x="6508925" y="4505510"/>
            <a:ext cx="914400" cy="47227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7626700" y="4556981"/>
            <a:ext cx="3376246" cy="369332"/>
          </a:xfrm>
          <a:prstGeom prst="rect">
            <a:avLst/>
          </a:prstGeom>
          <a:noFill/>
        </p:spPr>
        <p:txBody>
          <a:bodyPr wrap="square" rtlCol="0">
            <a:spAutoFit/>
          </a:bodyPr>
          <a:lstStyle/>
          <a:p>
            <a:r>
              <a:rPr lang="en-US" dirty="0" err="1" smtClean="0"/>
              <a:t>tf</a:t>
            </a:r>
            <a:r>
              <a:rPr lang="en-US" dirty="0" smtClean="0"/>
              <a:t>-package-target-</a:t>
            </a:r>
            <a:r>
              <a:rPr lang="en-US" dirty="0" err="1" smtClean="0"/>
              <a:t>destination.biml</a:t>
            </a:r>
            <a:endParaRPr lang="en-US" dirty="0"/>
          </a:p>
        </p:txBody>
      </p:sp>
    </p:spTree>
    <p:extLst>
      <p:ext uri="{BB962C8B-B14F-4D97-AF65-F5344CB8AC3E}">
        <p14:creationId xmlns:p14="http://schemas.microsoft.com/office/powerpoint/2010/main" val="3393677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half" idx="1"/>
          </p:nvPr>
        </p:nvSpPr>
        <p:spPr>
          <a:xfrm>
            <a:off x="1356945" y="1760649"/>
            <a:ext cx="8191315" cy="4534273"/>
          </a:xfrm>
        </p:spPr>
        <p:txBody>
          <a:bodyPr>
            <a:normAutofit fontScale="47500" lnSpcReduction="20000"/>
          </a:bodyPr>
          <a:lstStyle/>
          <a:p>
            <a:r>
              <a:rPr lang="en-US" sz="3100" dirty="0" smtClean="0"/>
              <a:t>Twitter</a:t>
            </a:r>
          </a:p>
          <a:p>
            <a:pPr lvl="1"/>
            <a:r>
              <a:rPr lang="en-US" sz="2800" dirty="0"/>
              <a:t>@</a:t>
            </a:r>
            <a:r>
              <a:rPr lang="en-US" sz="2800" dirty="0" err="1" smtClean="0"/>
              <a:t>BimlScript</a:t>
            </a:r>
            <a:endParaRPr lang="en-US" sz="2800" dirty="0" smtClean="0"/>
          </a:p>
          <a:p>
            <a:pPr lvl="1"/>
            <a:r>
              <a:rPr lang="en-US" sz="2800" dirty="0" smtClean="0"/>
              <a:t>@</a:t>
            </a:r>
            <a:r>
              <a:rPr lang="en-US" sz="2800" dirty="0" err="1" smtClean="0"/>
              <a:t>BimlDownunder</a:t>
            </a:r>
            <a:endParaRPr lang="en-US" sz="2800" dirty="0" smtClean="0"/>
          </a:p>
          <a:p>
            <a:pPr lvl="1"/>
            <a:r>
              <a:rPr lang="en-US" sz="2800" dirty="0" smtClean="0"/>
              <a:t>@</a:t>
            </a:r>
            <a:r>
              <a:rPr lang="en-US" sz="2800" dirty="0" err="1" smtClean="0"/>
              <a:t>SQLReeves</a:t>
            </a:r>
            <a:endParaRPr lang="en-US" sz="2800" dirty="0" smtClean="0"/>
          </a:p>
          <a:p>
            <a:endParaRPr lang="en-US" sz="2200" dirty="0"/>
          </a:p>
          <a:p>
            <a:r>
              <a:rPr lang="en-US" sz="3200" dirty="0"/>
              <a:t>LinkedIn Biml User </a:t>
            </a:r>
            <a:r>
              <a:rPr lang="en-US" sz="3200" dirty="0" smtClean="0"/>
              <a:t>Group </a:t>
            </a:r>
            <a:endParaRPr lang="en-US" sz="3200" dirty="0"/>
          </a:p>
          <a:p>
            <a:pPr lvl="1"/>
            <a:r>
              <a:rPr lang="en-US" dirty="0" smtClean="0">
                <a:hlinkClick r:id="rId3"/>
              </a:rPr>
              <a:t>http://www.linkedin.com/groups?home=&amp;gid=4640985&amp;trk=anet_ug_hm</a:t>
            </a:r>
            <a:endParaRPr lang="en-US" dirty="0" smtClean="0"/>
          </a:p>
          <a:p>
            <a:pPr lvl="1"/>
            <a:r>
              <a:rPr lang="en-US" dirty="0">
                <a:hlinkClick r:id="rId4"/>
              </a:rPr>
              <a:t>https://www.linkedin.com/groups/BIML-User-Group-Denmark-8133770?gid=8133770</a:t>
            </a:r>
            <a:endParaRPr lang="en-US" dirty="0"/>
          </a:p>
          <a:p>
            <a:pPr lvl="1"/>
            <a:r>
              <a:rPr lang="en-US" dirty="0" smtClean="0">
                <a:hlinkClick r:id="rId5"/>
              </a:rPr>
              <a:t>http</a:t>
            </a:r>
            <a:r>
              <a:rPr lang="en-US" dirty="0">
                <a:hlinkClick r:id="rId5"/>
              </a:rPr>
              <a:t>://www.linkedin.com/groups/Biml-User-Group-Australia-5190127?home=&amp;</a:t>
            </a:r>
            <a:r>
              <a:rPr lang="en-US" dirty="0" smtClean="0">
                <a:hlinkClick r:id="rId5"/>
              </a:rPr>
              <a:t>gid=5190127</a:t>
            </a:r>
            <a:endParaRPr lang="en-US" dirty="0" smtClean="0"/>
          </a:p>
          <a:p>
            <a:pPr marL="0" indent="0">
              <a:buNone/>
            </a:pPr>
            <a:endParaRPr lang="en-US" sz="2200" dirty="0" smtClean="0"/>
          </a:p>
          <a:p>
            <a:r>
              <a:rPr lang="en-US" sz="3100" dirty="0" err="1" smtClean="0"/>
              <a:t>Varigence</a:t>
            </a:r>
            <a:r>
              <a:rPr lang="en-US" sz="3100" dirty="0" smtClean="0"/>
              <a:t> Mist</a:t>
            </a:r>
            <a:endParaRPr lang="en-US" dirty="0"/>
          </a:p>
          <a:p>
            <a:pPr lvl="1"/>
            <a:r>
              <a:rPr lang="en-US" dirty="0" smtClean="0">
                <a:solidFill>
                  <a:schemeClr val="tx2"/>
                </a:solidFill>
                <a:hlinkClick r:id="rId6"/>
              </a:rPr>
              <a:t>http://www.varigence.com/mist</a:t>
            </a:r>
            <a:endParaRPr lang="en-US" dirty="0">
              <a:solidFill>
                <a:schemeClr val="tx2"/>
              </a:solidFill>
            </a:endParaRPr>
          </a:p>
          <a:p>
            <a:pPr marL="457196" lvl="1" indent="0">
              <a:buNone/>
            </a:pPr>
            <a:endParaRPr lang="en-US" dirty="0" smtClean="0">
              <a:solidFill>
                <a:schemeClr val="tx2"/>
              </a:solidFill>
            </a:endParaRPr>
          </a:p>
          <a:p>
            <a:r>
              <a:rPr lang="en-US" sz="3100" dirty="0" err="1" smtClean="0"/>
              <a:t>BimlScript</a:t>
            </a:r>
            <a:endParaRPr lang="en-US" dirty="0"/>
          </a:p>
          <a:p>
            <a:pPr lvl="1"/>
            <a:r>
              <a:rPr lang="en-US" dirty="0">
                <a:solidFill>
                  <a:schemeClr val="tx2"/>
                </a:solidFill>
                <a:hlinkClick r:id="rId7"/>
              </a:rPr>
              <a:t>http://</a:t>
            </a:r>
            <a:r>
              <a:rPr lang="en-US" dirty="0" smtClean="0">
                <a:solidFill>
                  <a:schemeClr val="tx2"/>
                </a:solidFill>
                <a:hlinkClick r:id="rId7"/>
              </a:rPr>
              <a:t>www.bimlscript.com</a:t>
            </a:r>
            <a:endParaRPr lang="en-US" dirty="0" smtClean="0">
              <a:solidFill>
                <a:schemeClr val="tx2"/>
              </a:solidFill>
            </a:endParaRPr>
          </a:p>
          <a:p>
            <a:pPr marL="457196" lvl="1" indent="0">
              <a:buNone/>
            </a:pPr>
            <a:endParaRPr lang="en-US" sz="2200" dirty="0" smtClean="0"/>
          </a:p>
          <a:p>
            <a:r>
              <a:rPr lang="en-US" sz="3100" dirty="0" err="1" smtClean="0"/>
              <a:t>CodePlex</a:t>
            </a:r>
            <a:r>
              <a:rPr lang="en-US" dirty="0" smtClean="0"/>
              <a:t> </a:t>
            </a:r>
          </a:p>
          <a:p>
            <a:pPr lvl="1"/>
            <a:r>
              <a:rPr lang="en-US" dirty="0" smtClean="0">
                <a:solidFill>
                  <a:schemeClr val="tx2"/>
                </a:solidFill>
                <a:hlinkClick r:id="rId8"/>
              </a:rPr>
              <a:t>http://bidshelper.codeplex.com/</a:t>
            </a:r>
            <a:endParaRPr lang="en-US" dirty="0" smtClean="0">
              <a:solidFill>
                <a:schemeClr val="tx2"/>
              </a:solidFill>
            </a:endParaRPr>
          </a:p>
          <a:p>
            <a:endParaRPr lang="en-US" sz="2200" dirty="0" smtClean="0"/>
          </a:p>
          <a:p>
            <a:r>
              <a:rPr lang="en-US" sz="3100" dirty="0" err="1" smtClean="0"/>
              <a:t>Biml</a:t>
            </a:r>
            <a:r>
              <a:rPr lang="en-US" sz="3100" dirty="0" smtClean="0"/>
              <a:t> Documentation</a:t>
            </a:r>
          </a:p>
          <a:p>
            <a:pPr lvl="1"/>
            <a:r>
              <a:rPr lang="en-US" dirty="0" smtClean="0">
                <a:solidFill>
                  <a:schemeClr val="tx2"/>
                </a:solidFill>
                <a:hlinkClick r:id="rId9"/>
              </a:rPr>
              <a:t>http://www.varigence.com/documentation/biml/</a:t>
            </a:r>
            <a:endParaRPr lang="en-US" dirty="0" smtClean="0">
              <a:solidFill>
                <a:schemeClr val="tx2"/>
              </a:solidFill>
            </a:endParaRPr>
          </a:p>
          <a:p>
            <a:pPr lvl="1"/>
            <a:r>
              <a:rPr lang="en-US" sz="2300" dirty="0">
                <a:solidFill>
                  <a:schemeClr val="tx2"/>
                </a:solidFill>
                <a:hlinkClick r:id="rId10"/>
              </a:rPr>
              <a:t>http://www.sqlservercentral.com/stairway/100550/</a:t>
            </a:r>
            <a:endParaRPr lang="en-US" sz="2300" dirty="0">
              <a:solidFill>
                <a:schemeClr val="tx2"/>
              </a:solidFill>
            </a:endParaRPr>
          </a:p>
          <a:p>
            <a:pPr lvl="1"/>
            <a:endParaRPr lang="en-US" sz="2300" dirty="0">
              <a:solidFill>
                <a:schemeClr val="tx2"/>
              </a:solidFill>
            </a:endParaRPr>
          </a:p>
        </p:txBody>
      </p:sp>
      <p:sp>
        <p:nvSpPr>
          <p:cNvPr id="7" name="Text Placeholder 7"/>
          <p:cNvSpPr>
            <a:spLocks noGrp="1"/>
          </p:cNvSpPr>
          <p:nvPr>
            <p:ph sz="half" idx="2"/>
          </p:nvPr>
        </p:nvSpPr>
        <p:spPr>
          <a:xfrm>
            <a:off x="1356945" y="1177785"/>
            <a:ext cx="7772400" cy="582864"/>
          </a:xfrm>
          <a:prstGeom prst="rect">
            <a:avLst/>
          </a:prstGeom>
        </p:spPr>
        <p:txBody>
          <a:bodyPr>
            <a:noAutofit/>
          </a:bodyPr>
          <a:lstStyle/>
          <a:p>
            <a:pPr marL="0" indent="0">
              <a:buNone/>
            </a:pPr>
            <a:r>
              <a:rPr lang="en-US" sz="2800" dirty="0"/>
              <a:t>Resources</a:t>
            </a:r>
          </a:p>
        </p:txBody>
      </p:sp>
      <p:pic>
        <p:nvPicPr>
          <p:cNvPr id="9"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60021" y="458434"/>
            <a:ext cx="3970595" cy="719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786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a:t>l</a:t>
            </a:r>
            <a:r>
              <a:rPr lang="en-US" dirty="0" smtClean="0"/>
              <a:t>ittle bit about me</a:t>
            </a:r>
            <a:endParaRPr lang="en-US" dirty="0"/>
          </a:p>
        </p:txBody>
      </p:sp>
      <p:sp>
        <p:nvSpPr>
          <p:cNvPr id="3" name="Content Placeholder 2"/>
          <p:cNvSpPr>
            <a:spLocks noGrp="1"/>
          </p:cNvSpPr>
          <p:nvPr>
            <p:ph idx="1"/>
          </p:nvPr>
        </p:nvSpPr>
        <p:spPr/>
        <p:txBody>
          <a:bodyPr>
            <a:normAutofit/>
          </a:bodyPr>
          <a:lstStyle/>
          <a:p>
            <a:pPr>
              <a:lnSpc>
                <a:spcPct val="150000"/>
              </a:lnSpc>
            </a:pPr>
            <a:r>
              <a:rPr lang="en-US" sz="3650" dirty="0" smtClean="0"/>
              <a:t>Been using </a:t>
            </a:r>
            <a:r>
              <a:rPr lang="en-US" sz="3650" dirty="0" err="1" smtClean="0"/>
              <a:t>BimlScript</a:t>
            </a:r>
            <a:r>
              <a:rPr lang="en-US" sz="3650" dirty="0" smtClean="0"/>
              <a:t> for about 4 years</a:t>
            </a:r>
          </a:p>
          <a:p>
            <a:pPr>
              <a:lnSpc>
                <a:spcPct val="150000"/>
              </a:lnSpc>
            </a:pPr>
            <a:r>
              <a:rPr lang="en-US" sz="3650" dirty="0" smtClean="0"/>
              <a:t>Used </a:t>
            </a:r>
            <a:r>
              <a:rPr lang="en-US" sz="3650" dirty="0" err="1" smtClean="0"/>
              <a:t>BidsHelper</a:t>
            </a:r>
            <a:r>
              <a:rPr lang="en-US" sz="3650" dirty="0" smtClean="0"/>
              <a:t> for just over 2 years</a:t>
            </a:r>
            <a:endParaRPr lang="en-US" sz="3600" b="1" dirty="0" smtClean="0"/>
          </a:p>
          <a:p>
            <a:pPr lvl="0">
              <a:lnSpc>
                <a:spcPct val="150000"/>
              </a:lnSpc>
            </a:pPr>
            <a:r>
              <a:rPr lang="en-US" sz="3600" dirty="0" smtClean="0"/>
              <a:t>Absolutely </a:t>
            </a:r>
            <a:r>
              <a:rPr lang="en-US" sz="3600" dirty="0" err="1" smtClean="0"/>
              <a:t>Biml</a:t>
            </a:r>
            <a:r>
              <a:rPr lang="en-US" sz="3600" dirty="0" smtClean="0"/>
              <a:t> mad and proud of it </a:t>
            </a:r>
          </a:p>
          <a:p>
            <a:pPr lvl="0">
              <a:lnSpc>
                <a:spcPct val="150000"/>
              </a:lnSpc>
            </a:pPr>
            <a:r>
              <a:rPr lang="en-US" sz="3600" dirty="0" smtClean="0"/>
              <a:t>BimlScript.com contributor</a:t>
            </a:r>
            <a:endParaRPr lang="en-US" sz="3600" dirty="0"/>
          </a:p>
          <a:p>
            <a:pPr>
              <a:lnSpc>
                <a:spcPct val="150000"/>
              </a:lnSpc>
            </a:pPr>
            <a:r>
              <a:rPr lang="en-US" sz="3600" dirty="0"/>
              <a:t>Co-founder of Varigence Australia in 2014</a:t>
            </a:r>
          </a:p>
          <a:p>
            <a:pPr lvl="0"/>
            <a:endParaRPr lang="en-US" sz="3600" dirty="0"/>
          </a:p>
        </p:txBody>
      </p:sp>
    </p:spTree>
    <p:extLst>
      <p:ext uri="{BB962C8B-B14F-4D97-AF65-F5344CB8AC3E}">
        <p14:creationId xmlns:p14="http://schemas.microsoft.com/office/powerpoint/2010/main" val="3813967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covered so far</a:t>
            </a:r>
            <a:endParaRPr lang="en-US" dirty="0"/>
          </a:p>
        </p:txBody>
      </p:sp>
      <p:sp>
        <p:nvSpPr>
          <p:cNvPr id="3" name="Slide Number Placeholder 2"/>
          <p:cNvSpPr>
            <a:spLocks noGrp="1"/>
          </p:cNvSpPr>
          <p:nvPr>
            <p:ph type="sldNum" sz="quarter" idx="4"/>
          </p:nvPr>
        </p:nvSpPr>
        <p:spPr/>
        <p:txBody>
          <a:bodyPr/>
          <a:lstStyle/>
          <a:p>
            <a:fld id="{554AC2F4-06E6-044F-947A-C0A37C4DAB67}" type="slidenum">
              <a:rPr lang="en-US" smtClean="0"/>
              <a:pPr/>
              <a:t>3</a:t>
            </a:fld>
            <a:endParaRPr lang="en-US" dirty="0"/>
          </a:p>
        </p:txBody>
      </p:sp>
      <p:pic>
        <p:nvPicPr>
          <p:cNvPr id="4" name="Picture 3"/>
          <p:cNvPicPr>
            <a:picLocks noChangeAspect="1"/>
          </p:cNvPicPr>
          <p:nvPr/>
        </p:nvPicPr>
        <p:blipFill>
          <a:blip r:embed="rId3"/>
          <a:stretch>
            <a:fillRect/>
          </a:stretch>
        </p:blipFill>
        <p:spPr>
          <a:xfrm>
            <a:off x="1409237" y="685800"/>
            <a:ext cx="4092403" cy="5656454"/>
          </a:xfrm>
          <a:prstGeom prst="rect">
            <a:avLst/>
          </a:prstGeom>
        </p:spPr>
      </p:pic>
      <p:pic>
        <p:nvPicPr>
          <p:cNvPr id="5" name="Picture 4"/>
          <p:cNvPicPr>
            <a:picLocks noChangeAspect="1"/>
          </p:cNvPicPr>
          <p:nvPr/>
        </p:nvPicPr>
        <p:blipFill>
          <a:blip r:embed="rId4"/>
          <a:stretch>
            <a:fillRect/>
          </a:stretch>
        </p:blipFill>
        <p:spPr>
          <a:xfrm>
            <a:off x="5889126" y="685800"/>
            <a:ext cx="5239128" cy="5656454"/>
          </a:xfrm>
          <a:prstGeom prst="rect">
            <a:avLst/>
          </a:prstGeom>
        </p:spPr>
      </p:pic>
    </p:spTree>
    <p:extLst>
      <p:ext uri="{BB962C8B-B14F-4D97-AF65-F5344CB8AC3E}">
        <p14:creationId xmlns:p14="http://schemas.microsoft.com/office/powerpoint/2010/main" val="3408087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200" dirty="0"/>
              <a:t>Why use </a:t>
            </a:r>
            <a:r>
              <a:rPr lang="en-GB" sz="3200" dirty="0" err="1"/>
              <a:t>Biml</a:t>
            </a:r>
            <a:r>
              <a:rPr lang="en-GB" sz="3200" dirty="0"/>
              <a:t>?</a:t>
            </a:r>
            <a:endParaRPr lang="en-US" sz="3200" dirty="0">
              <a:solidFill>
                <a:srgbClr val="00833D"/>
              </a:solidFill>
            </a:endParaRPr>
          </a:p>
        </p:txBody>
      </p:sp>
      <p:sp>
        <p:nvSpPr>
          <p:cNvPr id="7" name="Content Placeholder 6"/>
          <p:cNvSpPr>
            <a:spLocks noGrp="1"/>
          </p:cNvSpPr>
          <p:nvPr>
            <p:ph idx="1"/>
          </p:nvPr>
        </p:nvSpPr>
        <p:spPr>
          <a:xfrm>
            <a:off x="1630680" y="990600"/>
            <a:ext cx="8968740" cy="5334000"/>
          </a:xfrm>
        </p:spPr>
        <p:txBody>
          <a:bodyPr>
            <a:normAutofit/>
          </a:bodyPr>
          <a:lstStyle/>
          <a:p>
            <a:r>
              <a:rPr lang="en-US" sz="2800" dirty="0"/>
              <a:t>Enforcement of </a:t>
            </a:r>
            <a:r>
              <a:rPr lang="en-US" sz="2800" b="1" dirty="0">
                <a:solidFill>
                  <a:schemeClr val="accent6"/>
                </a:solidFill>
              </a:rPr>
              <a:t>standard patterns</a:t>
            </a:r>
            <a:r>
              <a:rPr lang="en-US" sz="2800" dirty="0"/>
              <a:t>, best practices</a:t>
            </a:r>
          </a:p>
          <a:p>
            <a:r>
              <a:rPr lang="en-US" sz="2800" dirty="0"/>
              <a:t>Speed and performance of development </a:t>
            </a:r>
          </a:p>
          <a:p>
            <a:pPr lvl="1"/>
            <a:r>
              <a:rPr lang="en-US" sz="2350" dirty="0"/>
              <a:t>economy of scale and </a:t>
            </a:r>
            <a:r>
              <a:rPr lang="en-US" sz="2350" b="1" dirty="0">
                <a:solidFill>
                  <a:schemeClr val="accent6"/>
                </a:solidFill>
              </a:rPr>
              <a:t>reusability</a:t>
            </a:r>
          </a:p>
          <a:p>
            <a:r>
              <a:rPr lang="en-US" sz="2800" dirty="0"/>
              <a:t>Manage changes mid-project or in production</a:t>
            </a:r>
          </a:p>
          <a:p>
            <a:r>
              <a:rPr lang="en-US" sz="2800" dirty="0"/>
              <a:t>Reduce tedious and repetitive work </a:t>
            </a:r>
          </a:p>
          <a:p>
            <a:pPr lvl="1"/>
            <a:r>
              <a:rPr lang="en-US" sz="2350" b="1" dirty="0">
                <a:solidFill>
                  <a:schemeClr val="accent6"/>
                </a:solidFill>
              </a:rPr>
              <a:t>spend time where it matters most</a:t>
            </a:r>
          </a:p>
          <a:p>
            <a:r>
              <a:rPr lang="en-US" sz="2800" b="1" dirty="0">
                <a:solidFill>
                  <a:schemeClr val="accent6"/>
                </a:solidFill>
              </a:rPr>
              <a:t>More configuration</a:t>
            </a:r>
            <a:r>
              <a:rPr lang="en-US" sz="2800" dirty="0"/>
              <a:t>, less development</a:t>
            </a:r>
          </a:p>
          <a:p>
            <a:pPr lvl="1"/>
            <a:r>
              <a:rPr lang="en-US" sz="2350" dirty="0"/>
              <a:t>Metadata, metadata, metadata</a:t>
            </a:r>
            <a:endParaRPr lang="en-AU" sz="2350" dirty="0"/>
          </a:p>
        </p:txBody>
      </p:sp>
    </p:spTree>
    <p:extLst>
      <p:ext uri="{BB962C8B-B14F-4D97-AF65-F5344CB8AC3E}">
        <p14:creationId xmlns:p14="http://schemas.microsoft.com/office/powerpoint/2010/main" val="3503092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0294" y="989135"/>
            <a:ext cx="8829552" cy="4693152"/>
          </a:xfrm>
          <a:prstGeom prst="rect">
            <a:avLst/>
          </a:prstGeom>
        </p:spPr>
      </p:pic>
      <p:sp>
        <p:nvSpPr>
          <p:cNvPr id="2" name="Title 1"/>
          <p:cNvSpPr>
            <a:spLocks noGrp="1"/>
          </p:cNvSpPr>
          <p:nvPr>
            <p:ph type="title"/>
          </p:nvPr>
        </p:nvSpPr>
        <p:spPr/>
        <p:txBody>
          <a:bodyPr>
            <a:normAutofit fontScale="90000"/>
          </a:bodyPr>
          <a:lstStyle/>
          <a:p>
            <a:r>
              <a:rPr lang="en-US" dirty="0" smtClean="0"/>
              <a:t>Just Like Building Lego</a:t>
            </a:r>
            <a:endParaRPr lang="en-US" dirty="0"/>
          </a:p>
        </p:txBody>
      </p:sp>
    </p:spTree>
    <p:extLst>
      <p:ext uri="{BB962C8B-B14F-4D97-AF65-F5344CB8AC3E}">
        <p14:creationId xmlns:p14="http://schemas.microsoft.com/office/powerpoint/2010/main" val="3594254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Define Patterns &amp; Frameworks</a:t>
            </a:r>
            <a:endParaRPr lang="en-US" dirty="0"/>
          </a:p>
        </p:txBody>
      </p:sp>
      <p:pic>
        <p:nvPicPr>
          <p:cNvPr id="5" name="Picture 4"/>
          <p:cNvPicPr>
            <a:picLocks noChangeAspect="1"/>
          </p:cNvPicPr>
          <p:nvPr/>
        </p:nvPicPr>
        <p:blipFill>
          <a:blip r:embed="rId3"/>
          <a:stretch>
            <a:fillRect/>
          </a:stretch>
        </p:blipFill>
        <p:spPr>
          <a:xfrm>
            <a:off x="2085474" y="1062109"/>
            <a:ext cx="8021052" cy="4969311"/>
          </a:xfrm>
          <a:prstGeom prst="rect">
            <a:avLst/>
          </a:prstGeom>
        </p:spPr>
      </p:pic>
    </p:spTree>
    <p:extLst>
      <p:ext uri="{BB962C8B-B14F-4D97-AF65-F5344CB8AC3E}">
        <p14:creationId xmlns:p14="http://schemas.microsoft.com/office/powerpoint/2010/main" val="144239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Unique, Repeatable Solutions</a:t>
            </a:r>
            <a:endParaRPr lang="en-US" dirty="0"/>
          </a:p>
        </p:txBody>
      </p:sp>
      <p:pic>
        <p:nvPicPr>
          <p:cNvPr id="4" name="Content Placeholder 1"/>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2355944" y="1430947"/>
            <a:ext cx="7480112" cy="4207563"/>
          </a:xfrm>
        </p:spPr>
      </p:pic>
    </p:spTree>
    <p:extLst>
      <p:ext uri="{BB962C8B-B14F-4D97-AF65-F5344CB8AC3E}">
        <p14:creationId xmlns:p14="http://schemas.microsoft.com/office/powerpoint/2010/main" val="2926031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Product </a:t>
            </a:r>
            <a:r>
              <a:rPr lang="en-US" dirty="0" smtClean="0"/>
              <a:t>Overview</a:t>
            </a:r>
            <a:endParaRPr lang="en-US"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51692" y="289170"/>
            <a:ext cx="11336212" cy="63766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20547" y="685800"/>
            <a:ext cx="3114392" cy="25281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04550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33D"/>
                </a:solidFill>
              </a:rPr>
              <a:t>frameworks</a:t>
            </a:r>
            <a:endParaRPr lang="en-US" dirty="0">
              <a:solidFill>
                <a:srgbClr val="00833D"/>
              </a:solidFill>
            </a:endParaRPr>
          </a:p>
        </p:txBody>
      </p:sp>
      <p:sp>
        <p:nvSpPr>
          <p:cNvPr id="3" name="Text Placeholder 2"/>
          <p:cNvSpPr>
            <a:spLocks noGrp="1"/>
          </p:cNvSpPr>
          <p:nvPr>
            <p:ph type="body" idx="1"/>
          </p:nvPr>
        </p:nvSpPr>
        <p:spPr/>
        <p:txBody>
          <a:bodyPr>
            <a:noAutofit/>
          </a:bodyPr>
          <a:lstStyle/>
          <a:p>
            <a:r>
              <a:rPr lang="en-US" sz="4400" dirty="0"/>
              <a:t>Plumbing should be hidden</a:t>
            </a:r>
          </a:p>
        </p:txBody>
      </p:sp>
    </p:spTree>
    <p:extLst>
      <p:ext uri="{BB962C8B-B14F-4D97-AF65-F5344CB8AC3E}">
        <p14:creationId xmlns:p14="http://schemas.microsoft.com/office/powerpoint/2010/main" val="3219940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7_Presentation 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E0822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Presentation 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E0822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2_Varig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9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0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3_Varig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2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3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4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arig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resentation 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E0822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Varig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03.Create and Load a Staging Environment in One Hour</Template>
  <TotalTime>552</TotalTime>
  <Words>796</Words>
  <Application>Microsoft Office PowerPoint</Application>
  <PresentationFormat>Widescreen</PresentationFormat>
  <Paragraphs>89</Paragraphs>
  <Slides>14</Slides>
  <Notes>12</Notes>
  <HiddenSlides>0</HiddenSlides>
  <MMClips>0</MMClips>
  <ScaleCrop>false</ScaleCrop>
  <HeadingPairs>
    <vt:vector size="6" baseType="variant">
      <vt:variant>
        <vt:lpstr>Fonts Used</vt:lpstr>
      </vt:variant>
      <vt:variant>
        <vt:i4>4</vt:i4>
      </vt:variant>
      <vt:variant>
        <vt:lpstr>Theme</vt:lpstr>
      </vt:variant>
      <vt:variant>
        <vt:i4>19</vt:i4>
      </vt:variant>
      <vt:variant>
        <vt:lpstr>Slide Titles</vt:lpstr>
      </vt:variant>
      <vt:variant>
        <vt:i4>14</vt:i4>
      </vt:variant>
    </vt:vector>
  </HeadingPairs>
  <TitlesOfParts>
    <vt:vector size="37" baseType="lpstr">
      <vt:lpstr>Arial</vt:lpstr>
      <vt:lpstr>Calibri</vt:lpstr>
      <vt:lpstr>Segoe UI Light</vt:lpstr>
      <vt:lpstr>Wingdings</vt:lpstr>
      <vt:lpstr>7_Presentation Template</vt:lpstr>
      <vt:lpstr>Varigence</vt:lpstr>
      <vt:lpstr>1_Presentation Template</vt:lpstr>
      <vt:lpstr>2_Presentation Template</vt:lpstr>
      <vt:lpstr>3_Presentation Template</vt:lpstr>
      <vt:lpstr>Presentation Template</vt:lpstr>
      <vt:lpstr>1_Varigence</vt:lpstr>
      <vt:lpstr>4_Presentation Template</vt:lpstr>
      <vt:lpstr>5_Presentation Template</vt:lpstr>
      <vt:lpstr>6_Presentation Template</vt:lpstr>
      <vt:lpstr>8_Presentation Template</vt:lpstr>
      <vt:lpstr>2_Varigence</vt:lpstr>
      <vt:lpstr>9_Presentation Template</vt:lpstr>
      <vt:lpstr>10_Presentation Template</vt:lpstr>
      <vt:lpstr>11_Presentation Template</vt:lpstr>
      <vt:lpstr>3_Varigence</vt:lpstr>
      <vt:lpstr>12_Presentation Template</vt:lpstr>
      <vt:lpstr>13_Presentation Template</vt:lpstr>
      <vt:lpstr>14_Presentation Template</vt:lpstr>
      <vt:lpstr>Biml - Transformers Webinar</vt:lpstr>
      <vt:lpstr>A little bit about me</vt:lpstr>
      <vt:lpstr>What we covered so far</vt:lpstr>
      <vt:lpstr>Why use Biml?</vt:lpstr>
      <vt:lpstr>Just Like Building Lego</vt:lpstr>
      <vt:lpstr>Define Patterns &amp; Frameworks</vt:lpstr>
      <vt:lpstr>Unique, Repeatable Solutions</vt:lpstr>
      <vt:lpstr>Product Overview</vt:lpstr>
      <vt:lpstr>frameworks</vt:lpstr>
      <vt:lpstr>What will we covered today</vt:lpstr>
      <vt:lpstr>Transformer frameworks</vt:lpstr>
      <vt:lpstr>What we will Demo</vt:lpstr>
      <vt:lpstr>What we will Demo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Currie (Varigence Inc)</dc:creator>
  <cp:lastModifiedBy>Peter Avenant</cp:lastModifiedBy>
  <cp:revision>40</cp:revision>
  <dcterms:created xsi:type="dcterms:W3CDTF">2014-05-05T20:03:21Z</dcterms:created>
  <dcterms:modified xsi:type="dcterms:W3CDTF">2014-09-15T05:31:39Z</dcterms:modified>
</cp:coreProperties>
</file>